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sldIdLst>
    <p:sldId id="256" r:id="rId2"/>
    <p:sldId id="257" r:id="rId3"/>
    <p:sldId id="258" r:id="rId4"/>
    <p:sldId id="259" r:id="rId5"/>
    <p:sldId id="260" r:id="rId6"/>
    <p:sldId id="273" r:id="rId7"/>
    <p:sldId id="269" r:id="rId8"/>
    <p:sldId id="274" r:id="rId9"/>
    <p:sldId id="275" r:id="rId10"/>
    <p:sldId id="276" r:id="rId11"/>
    <p:sldId id="277" r:id="rId12"/>
    <p:sldId id="278" r:id="rId13"/>
    <p:sldId id="279" r:id="rId14"/>
    <p:sldId id="272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70" r:id="rId23"/>
    <p:sldId id="27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1F732C-A39A-ED0C-9EC2-B4F7EAAE5F0B}" v="1322" dt="2022-09-11T07:40:33.732"/>
    <p1510:client id="{3A6FE5E6-77F0-EAC2-ECFF-6502A92306AE}" v="1026" dt="2022-10-08T05:34:11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지원" userId="S::dhqnf12@ansan.ac.kr::c9080fb2-c1f7-4251-9891-5a82d101c7c0" providerId="AD" clId="Web-{371F732C-A39A-ED0C-9EC2-B4F7EAAE5F0B}"/>
    <pc:docChg chg="addSld delSld modSld sldOrd addMainMaster delMainMaster">
      <pc:chgData name="정지원" userId="S::dhqnf12@ansan.ac.kr::c9080fb2-c1f7-4251-9891-5a82d101c7c0" providerId="AD" clId="Web-{371F732C-A39A-ED0C-9EC2-B4F7EAAE5F0B}" dt="2022-09-11T07:40:33.732" v="955" actId="1076"/>
      <pc:docMkLst>
        <pc:docMk/>
      </pc:docMkLst>
      <pc:sldChg chg="addSp delSp modSp mod setBg modClrScheme addAnim delAnim chgLayout">
        <pc:chgData name="정지원" userId="S::dhqnf12@ansan.ac.kr::c9080fb2-c1f7-4251-9891-5a82d101c7c0" providerId="AD" clId="Web-{371F732C-A39A-ED0C-9EC2-B4F7EAAE5F0B}" dt="2022-09-11T07:40:33.732" v="955" actId="1076"/>
        <pc:sldMkLst>
          <pc:docMk/>
          <pc:sldMk cId="3569210928" sldId="256"/>
        </pc:sldMkLst>
        <pc:spChg chg="mod ord">
          <ac:chgData name="정지원" userId="S::dhqnf12@ansan.ac.kr::c9080fb2-c1f7-4251-9891-5a82d101c7c0" providerId="AD" clId="Web-{371F732C-A39A-ED0C-9EC2-B4F7EAAE5F0B}" dt="2022-09-11T01:39:18.030" v="59" actId="20577"/>
          <ac:spMkLst>
            <pc:docMk/>
            <pc:sldMk cId="3569210928" sldId="256"/>
            <ac:spMk id="2" creationId="{00000000-0000-0000-0000-000000000000}"/>
          </ac:spMkLst>
        </pc:spChg>
        <pc:spChg chg="mod ord">
          <ac:chgData name="정지원" userId="S::dhqnf12@ansan.ac.kr::c9080fb2-c1f7-4251-9891-5a82d101c7c0" providerId="AD" clId="Web-{371F732C-A39A-ED0C-9EC2-B4F7EAAE5F0B}" dt="2022-09-11T01:39:58.812" v="71" actId="1076"/>
          <ac:spMkLst>
            <pc:docMk/>
            <pc:sldMk cId="3569210928" sldId="256"/>
            <ac:spMk id="3" creationId="{00000000-0000-0000-0000-000000000000}"/>
          </ac:spMkLst>
        </pc:spChg>
        <pc:spChg chg="add mod">
          <ac:chgData name="정지원" userId="S::dhqnf12@ansan.ac.kr::c9080fb2-c1f7-4251-9891-5a82d101c7c0" providerId="AD" clId="Web-{371F732C-A39A-ED0C-9EC2-B4F7EAAE5F0B}" dt="2022-09-11T07:40:33.732" v="955" actId="1076"/>
          <ac:spMkLst>
            <pc:docMk/>
            <pc:sldMk cId="3569210928" sldId="256"/>
            <ac:spMk id="4" creationId="{DA533068-1049-8196-D154-62CAD26ABBE1}"/>
          </ac:spMkLst>
        </pc:spChg>
        <pc:spChg chg="add del">
          <ac:chgData name="정지원" userId="S::dhqnf12@ansan.ac.kr::c9080fb2-c1f7-4251-9891-5a82d101c7c0" providerId="AD" clId="Web-{371F732C-A39A-ED0C-9EC2-B4F7EAAE5F0B}" dt="2022-09-11T01:38:30.248" v="47"/>
          <ac:spMkLst>
            <pc:docMk/>
            <pc:sldMk cId="3569210928" sldId="256"/>
            <ac:spMk id="9" creationId="{4AA13AD3-0A4F-475A-BEBB-DEEFF5C096C3}"/>
          </ac:spMkLst>
        </pc:spChg>
        <pc:spChg chg="add del">
          <ac:chgData name="정지원" userId="S::dhqnf12@ansan.ac.kr::c9080fb2-c1f7-4251-9891-5a82d101c7c0" providerId="AD" clId="Web-{371F732C-A39A-ED0C-9EC2-B4F7EAAE5F0B}" dt="2022-09-11T01:38:30.248" v="47"/>
          <ac:spMkLst>
            <pc:docMk/>
            <pc:sldMk cId="3569210928" sldId="256"/>
            <ac:spMk id="11" creationId="{9654BDA8-EE5D-4DC8-BA6E-A93D650163BA}"/>
          </ac:spMkLst>
        </pc:spChg>
        <pc:spChg chg="add">
          <ac:chgData name="정지원" userId="S::dhqnf12@ansan.ac.kr::c9080fb2-c1f7-4251-9891-5a82d101c7c0" providerId="AD" clId="Web-{371F732C-A39A-ED0C-9EC2-B4F7EAAE5F0B}" dt="2022-09-11T01:38:30.310" v="48"/>
          <ac:spMkLst>
            <pc:docMk/>
            <pc:sldMk cId="3569210928" sldId="256"/>
            <ac:spMk id="13" creationId="{755E9273-3717-C94C-9BFF-75E87E47C46A}"/>
          </ac:spMkLst>
        </pc:spChg>
        <pc:spChg chg="add">
          <ac:chgData name="정지원" userId="S::dhqnf12@ansan.ac.kr::c9080fb2-c1f7-4251-9891-5a82d101c7c0" providerId="AD" clId="Web-{371F732C-A39A-ED0C-9EC2-B4F7EAAE5F0B}" dt="2022-09-11T01:38:30.310" v="48"/>
          <ac:spMkLst>
            <pc:docMk/>
            <pc:sldMk cId="3569210928" sldId="256"/>
            <ac:spMk id="14" creationId="{6CA2C65D-0168-1245-86C8-62A8A6F7B813}"/>
          </ac:spMkLst>
        </pc:spChg>
        <pc:spChg chg="add">
          <ac:chgData name="정지원" userId="S::dhqnf12@ansan.ac.kr::c9080fb2-c1f7-4251-9891-5a82d101c7c0" providerId="AD" clId="Web-{371F732C-A39A-ED0C-9EC2-B4F7EAAE5F0B}" dt="2022-09-11T01:38:30.310" v="48"/>
          <ac:spMkLst>
            <pc:docMk/>
            <pc:sldMk cId="3569210928" sldId="256"/>
            <ac:spMk id="16" creationId="{12E8ED90-6D42-AE40-963A-3924EE2073F0}"/>
          </ac:spMkLst>
        </pc:spChg>
        <pc:picChg chg="add del">
          <ac:chgData name="정지원" userId="S::dhqnf12@ansan.ac.kr::c9080fb2-c1f7-4251-9891-5a82d101c7c0" providerId="AD" clId="Web-{371F732C-A39A-ED0C-9EC2-B4F7EAAE5F0B}" dt="2022-09-11T01:38:30.248" v="47"/>
          <ac:picMkLst>
            <pc:docMk/>
            <pc:sldMk cId="3569210928" sldId="256"/>
            <ac:picMk id="4" creationId="{B69A9FA9-2A9C-A042-30D9-EFFB3C72679A}"/>
          </ac:picMkLst>
        </pc:picChg>
        <pc:picChg chg="add mod">
          <ac:chgData name="정지원" userId="S::dhqnf12@ansan.ac.kr::c9080fb2-c1f7-4251-9891-5a82d101c7c0" providerId="AD" clId="Web-{371F732C-A39A-ED0C-9EC2-B4F7EAAE5F0B}" dt="2022-09-11T01:39:57.672" v="70" actId="1076"/>
          <ac:picMkLst>
            <pc:docMk/>
            <pc:sldMk cId="3569210928" sldId="256"/>
            <ac:picMk id="15" creationId="{64153CFD-A8E3-156C-ADCA-A6530DA23AA1}"/>
          </ac:picMkLst>
        </pc:picChg>
        <pc:inkChg chg="add del">
          <ac:chgData name="정지원" userId="S::dhqnf12@ansan.ac.kr::c9080fb2-c1f7-4251-9891-5a82d101c7c0" providerId="AD" clId="Web-{371F732C-A39A-ED0C-9EC2-B4F7EAAE5F0B}" dt="2022-09-11T01:39:43.578" v="65"/>
          <ac:inkMkLst>
            <pc:docMk/>
            <pc:sldMk cId="3569210928" sldId="256"/>
            <ac:inkMk id="6" creationId="{17799AB1-1FF3-BEC9-9395-D309779BBAEB}"/>
          </ac:inkMkLst>
        </pc:inkChg>
        <pc:inkChg chg="add del">
          <ac:chgData name="정지원" userId="S::dhqnf12@ansan.ac.kr::c9080fb2-c1f7-4251-9891-5a82d101c7c0" providerId="AD" clId="Web-{371F732C-A39A-ED0C-9EC2-B4F7EAAE5F0B}" dt="2022-09-11T01:39:48.781" v="68"/>
          <ac:inkMkLst>
            <pc:docMk/>
            <pc:sldMk cId="3569210928" sldId="256"/>
            <ac:inkMk id="7" creationId="{552A81B5-4FEA-B670-8032-929128DA10F7}"/>
          </ac:inkMkLst>
        </pc:inkChg>
        <pc:cxnChg chg="add del">
          <ac:chgData name="정지원" userId="S::dhqnf12@ansan.ac.kr::c9080fb2-c1f7-4251-9891-5a82d101c7c0" providerId="AD" clId="Web-{371F732C-A39A-ED0C-9EC2-B4F7EAAE5F0B}" dt="2022-09-11T01:39:44.562" v="66"/>
          <ac:cxnSpMkLst>
            <pc:docMk/>
            <pc:sldMk cId="3569210928" sldId="256"/>
            <ac:cxnSpMk id="5" creationId="{B3335601-A74D-88C3-39B0-2823E6DB8C12}"/>
          </ac:cxnSpMkLst>
        </pc:cxnChg>
        <pc:cxnChg chg="add mod">
          <ac:chgData name="정지원" userId="S::dhqnf12@ansan.ac.kr::c9080fb2-c1f7-4251-9891-5a82d101c7c0" providerId="AD" clId="Web-{371F732C-A39A-ED0C-9EC2-B4F7EAAE5F0B}" dt="2022-09-11T01:40:24.938" v="75" actId="14100"/>
          <ac:cxnSpMkLst>
            <pc:docMk/>
            <pc:sldMk cId="3569210928" sldId="256"/>
            <ac:cxnSpMk id="8" creationId="{0F8BBF5D-956D-A16E-23D3-C7F6162A9AA6}"/>
          </ac:cxnSpMkLst>
        </pc:cxnChg>
      </pc:sldChg>
      <pc:sldChg chg="addSp delSp modSp new">
        <pc:chgData name="정지원" userId="S::dhqnf12@ansan.ac.kr::c9080fb2-c1f7-4251-9891-5a82d101c7c0" providerId="AD" clId="Web-{371F732C-A39A-ED0C-9EC2-B4F7EAAE5F0B}" dt="2022-09-11T05:37:11.972" v="756" actId="20577"/>
        <pc:sldMkLst>
          <pc:docMk/>
          <pc:sldMk cId="2345403481" sldId="257"/>
        </pc:sldMkLst>
        <pc:spChg chg="mod">
          <ac:chgData name="정지원" userId="S::dhqnf12@ansan.ac.kr::c9080fb2-c1f7-4251-9891-5a82d101c7c0" providerId="AD" clId="Web-{371F732C-A39A-ED0C-9EC2-B4F7EAAE5F0B}" dt="2022-09-11T01:40:54.454" v="81" actId="1076"/>
          <ac:spMkLst>
            <pc:docMk/>
            <pc:sldMk cId="2345403481" sldId="257"/>
            <ac:spMk id="2" creationId="{F17C910C-1081-62EC-D8AF-47E6B942D238}"/>
          </ac:spMkLst>
        </pc:spChg>
        <pc:spChg chg="del">
          <ac:chgData name="정지원" userId="S::dhqnf12@ansan.ac.kr::c9080fb2-c1f7-4251-9891-5a82d101c7c0" providerId="AD" clId="Web-{371F732C-A39A-ED0C-9EC2-B4F7EAAE5F0B}" dt="2022-09-11T01:40:48.235" v="80"/>
          <ac:spMkLst>
            <pc:docMk/>
            <pc:sldMk cId="2345403481" sldId="257"/>
            <ac:spMk id="3" creationId="{52D68763-3C05-31D6-5A7E-C9E320CCDC3C}"/>
          </ac:spMkLst>
        </pc:spChg>
        <pc:spChg chg="add mod ord">
          <ac:chgData name="정지원" userId="S::dhqnf12@ansan.ac.kr::c9080fb2-c1f7-4251-9891-5a82d101c7c0" providerId="AD" clId="Web-{371F732C-A39A-ED0C-9EC2-B4F7EAAE5F0B}" dt="2022-09-11T01:41:39.737" v="88" actId="14100"/>
          <ac:spMkLst>
            <pc:docMk/>
            <pc:sldMk cId="2345403481" sldId="257"/>
            <ac:spMk id="4" creationId="{6E13BDBB-ECD2-2B97-CE9A-2C2C1EF50C45}"/>
          </ac:spMkLst>
        </pc:spChg>
        <pc:spChg chg="add mod">
          <ac:chgData name="정지원" userId="S::dhqnf12@ansan.ac.kr::c9080fb2-c1f7-4251-9891-5a82d101c7c0" providerId="AD" clId="Web-{371F732C-A39A-ED0C-9EC2-B4F7EAAE5F0B}" dt="2022-09-11T05:37:11.972" v="756" actId="20577"/>
          <ac:spMkLst>
            <pc:docMk/>
            <pc:sldMk cId="2345403481" sldId="257"/>
            <ac:spMk id="6" creationId="{D9ECDDD7-656D-D320-0210-AAB974FA3819}"/>
          </ac:spMkLst>
        </pc:spChg>
        <pc:cxnChg chg="add mod">
          <ac:chgData name="정지원" userId="S::dhqnf12@ansan.ac.kr::c9080fb2-c1f7-4251-9891-5a82d101c7c0" providerId="AD" clId="Web-{371F732C-A39A-ED0C-9EC2-B4F7EAAE5F0B}" dt="2022-09-11T01:42:30.426" v="95"/>
          <ac:cxnSpMkLst>
            <pc:docMk/>
            <pc:sldMk cId="2345403481" sldId="257"/>
            <ac:cxnSpMk id="5" creationId="{4BE07104-8160-BAA4-57E0-C8CB94390CDC}"/>
          </ac:cxnSpMkLst>
        </pc:cxnChg>
      </pc:sldChg>
      <pc:sldChg chg="addSp delSp modSp add replId addAnim modAnim">
        <pc:chgData name="정지원" userId="S::dhqnf12@ansan.ac.kr::c9080fb2-c1f7-4251-9891-5a82d101c7c0" providerId="AD" clId="Web-{371F732C-A39A-ED0C-9EC2-B4F7EAAE5F0B}" dt="2022-09-11T02:34:40.161" v="543" actId="20577"/>
        <pc:sldMkLst>
          <pc:docMk/>
          <pc:sldMk cId="233506171" sldId="258"/>
        </pc:sldMkLst>
        <pc:spChg chg="mod">
          <ac:chgData name="정지원" userId="S::dhqnf12@ansan.ac.kr::c9080fb2-c1f7-4251-9891-5a82d101c7c0" providerId="AD" clId="Web-{371F732C-A39A-ED0C-9EC2-B4F7EAAE5F0B}" dt="2022-09-11T02:08:50.407" v="344" actId="20577"/>
          <ac:spMkLst>
            <pc:docMk/>
            <pc:sldMk cId="233506171" sldId="258"/>
            <ac:spMk id="2" creationId="{F17C910C-1081-62EC-D8AF-47E6B942D238}"/>
          </ac:spMkLst>
        </pc:spChg>
        <pc:spChg chg="add mod">
          <ac:chgData name="정지원" userId="S::dhqnf12@ansan.ac.kr::c9080fb2-c1f7-4251-9891-5a82d101c7c0" providerId="AD" clId="Web-{371F732C-A39A-ED0C-9EC2-B4F7EAAE5F0B}" dt="2022-09-11T02:34:40.161" v="543" actId="20577"/>
          <ac:spMkLst>
            <pc:docMk/>
            <pc:sldMk cId="233506171" sldId="258"/>
            <ac:spMk id="3" creationId="{F4C57B3A-873B-4471-7152-F21066DF0578}"/>
          </ac:spMkLst>
        </pc:spChg>
        <pc:spChg chg="add del mod">
          <ac:chgData name="정지원" userId="S::dhqnf12@ansan.ac.kr::c9080fb2-c1f7-4251-9891-5a82d101c7c0" providerId="AD" clId="Web-{371F732C-A39A-ED0C-9EC2-B4F7EAAE5F0B}" dt="2022-09-11T02:17:37.276" v="359"/>
          <ac:spMkLst>
            <pc:docMk/>
            <pc:sldMk cId="233506171" sldId="258"/>
            <ac:spMk id="7" creationId="{01C4D245-2BEC-E100-CA54-4D76D44730E2}"/>
          </ac:spMkLst>
        </pc:spChg>
        <pc:spChg chg="add mod topLvl">
          <ac:chgData name="정지원" userId="S::dhqnf12@ansan.ac.kr::c9080fb2-c1f7-4251-9891-5a82d101c7c0" providerId="AD" clId="Web-{371F732C-A39A-ED0C-9EC2-B4F7EAAE5F0B}" dt="2022-09-11T02:20:34.140" v="395"/>
          <ac:spMkLst>
            <pc:docMk/>
            <pc:sldMk cId="233506171" sldId="258"/>
            <ac:spMk id="8" creationId="{A1A2E9A1-B830-2BDF-7A9D-C68BCE8379B0}"/>
          </ac:spMkLst>
        </pc:spChg>
        <pc:spChg chg="add mod topLvl">
          <ac:chgData name="정지원" userId="S::dhqnf12@ansan.ac.kr::c9080fb2-c1f7-4251-9891-5a82d101c7c0" providerId="AD" clId="Web-{371F732C-A39A-ED0C-9EC2-B4F7EAAE5F0B}" dt="2022-09-11T02:20:34.140" v="395"/>
          <ac:spMkLst>
            <pc:docMk/>
            <pc:sldMk cId="233506171" sldId="258"/>
            <ac:spMk id="9" creationId="{42938A10-3874-3CF6-9255-DFB9C35F1705}"/>
          </ac:spMkLst>
        </pc:spChg>
        <pc:spChg chg="add mod topLvl">
          <ac:chgData name="정지원" userId="S::dhqnf12@ansan.ac.kr::c9080fb2-c1f7-4251-9891-5a82d101c7c0" providerId="AD" clId="Web-{371F732C-A39A-ED0C-9EC2-B4F7EAAE5F0B}" dt="2022-09-11T02:20:34.140" v="395"/>
          <ac:spMkLst>
            <pc:docMk/>
            <pc:sldMk cId="233506171" sldId="258"/>
            <ac:spMk id="11" creationId="{93F6D1E7-71B2-1D72-6089-882E5D88BC99}"/>
          </ac:spMkLst>
        </pc:spChg>
        <pc:spChg chg="add mod topLvl">
          <ac:chgData name="정지원" userId="S::dhqnf12@ansan.ac.kr::c9080fb2-c1f7-4251-9891-5a82d101c7c0" providerId="AD" clId="Web-{371F732C-A39A-ED0C-9EC2-B4F7EAAE5F0B}" dt="2022-09-11T02:20:34.140" v="395"/>
          <ac:spMkLst>
            <pc:docMk/>
            <pc:sldMk cId="233506171" sldId="258"/>
            <ac:spMk id="12" creationId="{38DF70CA-659C-C9E9-F744-828E1290B83F}"/>
          </ac:spMkLst>
        </pc:spChg>
        <pc:grpChg chg="add del">
          <ac:chgData name="정지원" userId="S::dhqnf12@ansan.ac.kr::c9080fb2-c1f7-4251-9891-5a82d101c7c0" providerId="AD" clId="Web-{371F732C-A39A-ED0C-9EC2-B4F7EAAE5F0B}" dt="2022-09-11T02:20:09.514" v="389"/>
          <ac:grpSpMkLst>
            <pc:docMk/>
            <pc:sldMk cId="233506171" sldId="258"/>
            <ac:grpSpMk id="10" creationId="{921D07C2-9BFC-E1D5-6B24-75C7D94937BD}"/>
          </ac:grpSpMkLst>
        </pc:grpChg>
        <pc:grpChg chg="add del">
          <ac:chgData name="정지원" userId="S::dhqnf12@ansan.ac.kr::c9080fb2-c1f7-4251-9891-5a82d101c7c0" providerId="AD" clId="Web-{371F732C-A39A-ED0C-9EC2-B4F7EAAE5F0B}" dt="2022-09-11T02:20:19.890" v="391"/>
          <ac:grpSpMkLst>
            <pc:docMk/>
            <pc:sldMk cId="233506171" sldId="258"/>
            <ac:grpSpMk id="13" creationId="{B96BC85E-DCAD-E6D2-9463-F96F7DD53AFE}"/>
          </ac:grpSpMkLst>
        </pc:grpChg>
        <pc:grpChg chg="add del mod">
          <ac:chgData name="정지원" userId="S::dhqnf12@ansan.ac.kr::c9080fb2-c1f7-4251-9891-5a82d101c7c0" providerId="AD" clId="Web-{371F732C-A39A-ED0C-9EC2-B4F7EAAE5F0B}" dt="2022-09-11T02:20:34.140" v="395"/>
          <ac:grpSpMkLst>
            <pc:docMk/>
            <pc:sldMk cId="233506171" sldId="258"/>
            <ac:grpSpMk id="14" creationId="{2468982D-E978-B096-7564-609F7E762F37}"/>
          </ac:grpSpMkLst>
        </pc:grpChg>
        <pc:grpChg chg="add">
          <ac:chgData name="정지원" userId="S::dhqnf12@ansan.ac.kr::c9080fb2-c1f7-4251-9891-5a82d101c7c0" providerId="AD" clId="Web-{371F732C-A39A-ED0C-9EC2-B4F7EAAE5F0B}" dt="2022-09-11T02:20:46.375" v="396"/>
          <ac:grpSpMkLst>
            <pc:docMk/>
            <pc:sldMk cId="233506171" sldId="258"/>
            <ac:grpSpMk id="15" creationId="{152A3798-5A4C-FB73-7791-8C7390D37E78}"/>
          </ac:grpSpMkLst>
        </pc:grpChg>
        <pc:picChg chg="add mod">
          <ac:chgData name="정지원" userId="S::dhqnf12@ansan.ac.kr::c9080fb2-c1f7-4251-9891-5a82d101c7c0" providerId="AD" clId="Web-{371F732C-A39A-ED0C-9EC2-B4F7EAAE5F0B}" dt="2022-09-11T02:11:44.886" v="347" actId="14100"/>
          <ac:picMkLst>
            <pc:docMk/>
            <pc:sldMk cId="233506171" sldId="258"/>
            <ac:picMk id="6" creationId="{ACCE0B15-2F67-A47B-8423-23804853679F}"/>
          </ac:picMkLst>
        </pc:picChg>
      </pc:sldChg>
      <pc:sldChg chg="addSp modSp add replId addAnim modAnim">
        <pc:chgData name="정지원" userId="S::dhqnf12@ansan.ac.kr::c9080fb2-c1f7-4251-9891-5a82d101c7c0" providerId="AD" clId="Web-{371F732C-A39A-ED0C-9EC2-B4F7EAAE5F0B}" dt="2022-09-11T07:39:10.605" v="930"/>
        <pc:sldMkLst>
          <pc:docMk/>
          <pc:sldMk cId="3513301322" sldId="259"/>
        </pc:sldMkLst>
        <pc:spChg chg="mod">
          <ac:chgData name="정지원" userId="S::dhqnf12@ansan.ac.kr::c9080fb2-c1f7-4251-9891-5a82d101c7c0" providerId="AD" clId="Web-{371F732C-A39A-ED0C-9EC2-B4F7EAAE5F0B}" dt="2022-09-11T05:37:14.191" v="758" actId="20577"/>
          <ac:spMkLst>
            <pc:docMk/>
            <pc:sldMk cId="3513301322" sldId="259"/>
            <ac:spMk id="2" creationId="{F17C910C-1081-62EC-D8AF-47E6B942D238}"/>
          </ac:spMkLst>
        </pc:spChg>
        <pc:spChg chg="add mod">
          <ac:chgData name="정지원" userId="S::dhqnf12@ansan.ac.kr::c9080fb2-c1f7-4251-9891-5a82d101c7c0" providerId="AD" clId="Web-{371F732C-A39A-ED0C-9EC2-B4F7EAAE5F0B}" dt="2022-09-11T02:38:03.230" v="594" actId="20577"/>
          <ac:spMkLst>
            <pc:docMk/>
            <pc:sldMk cId="3513301322" sldId="259"/>
            <ac:spMk id="3" creationId="{CD0FA020-D44B-1BFF-D479-EE78FE41399B}"/>
          </ac:spMkLst>
        </pc:spChg>
        <pc:picChg chg="add mod">
          <ac:chgData name="정지원" userId="S::dhqnf12@ansan.ac.kr::c9080fb2-c1f7-4251-9891-5a82d101c7c0" providerId="AD" clId="Web-{371F732C-A39A-ED0C-9EC2-B4F7EAAE5F0B}" dt="2022-09-11T02:34:02.012" v="541"/>
          <ac:picMkLst>
            <pc:docMk/>
            <pc:sldMk cId="3513301322" sldId="259"/>
            <ac:picMk id="6" creationId="{8E44DF03-F12F-5F3B-25E2-12A124F103ED}"/>
          </ac:picMkLst>
        </pc:picChg>
        <pc:picChg chg="add mod">
          <ac:chgData name="정지원" userId="S::dhqnf12@ansan.ac.kr::c9080fb2-c1f7-4251-9891-5a82d101c7c0" providerId="AD" clId="Web-{371F732C-A39A-ED0C-9EC2-B4F7EAAE5F0B}" dt="2022-09-11T07:39:03.199" v="928"/>
          <ac:picMkLst>
            <pc:docMk/>
            <pc:sldMk cId="3513301322" sldId="259"/>
            <ac:picMk id="7" creationId="{46E1C1B7-634D-E02A-541C-E35FB8453E7B}"/>
          </ac:picMkLst>
        </pc:picChg>
      </pc:sldChg>
      <pc:sldChg chg="addSp modSp add replId addAnim modAnim">
        <pc:chgData name="정지원" userId="S::dhqnf12@ansan.ac.kr::c9080fb2-c1f7-4251-9891-5a82d101c7c0" providerId="AD" clId="Web-{371F732C-A39A-ED0C-9EC2-B4F7EAAE5F0B}" dt="2022-09-11T03:39:56.884" v="666" actId="1076"/>
        <pc:sldMkLst>
          <pc:docMk/>
          <pc:sldMk cId="3247203300" sldId="260"/>
        </pc:sldMkLst>
        <pc:spChg chg="mod">
          <ac:chgData name="정지원" userId="S::dhqnf12@ansan.ac.kr::c9080fb2-c1f7-4251-9891-5a82d101c7c0" providerId="AD" clId="Web-{371F732C-A39A-ED0C-9EC2-B4F7EAAE5F0B}" dt="2022-09-11T02:38:20.871" v="598" actId="20577"/>
          <ac:spMkLst>
            <pc:docMk/>
            <pc:sldMk cId="3247203300" sldId="260"/>
            <ac:spMk id="2" creationId="{F17C910C-1081-62EC-D8AF-47E6B942D238}"/>
          </ac:spMkLst>
        </pc:spChg>
        <pc:picChg chg="add mod">
          <ac:chgData name="정지원" userId="S::dhqnf12@ansan.ac.kr::c9080fb2-c1f7-4251-9891-5a82d101c7c0" providerId="AD" clId="Web-{371F732C-A39A-ED0C-9EC2-B4F7EAAE5F0B}" dt="2022-09-11T03:39:56.884" v="666" actId="1076"/>
          <ac:picMkLst>
            <pc:docMk/>
            <pc:sldMk cId="3247203300" sldId="260"/>
            <ac:picMk id="3" creationId="{92F42DEE-8E70-4FD2-CF5D-FDE8D889DF12}"/>
          </ac:picMkLst>
        </pc:picChg>
        <pc:picChg chg="add mod">
          <ac:chgData name="정지원" userId="S::dhqnf12@ansan.ac.kr::c9080fb2-c1f7-4251-9891-5a82d101c7c0" providerId="AD" clId="Web-{371F732C-A39A-ED0C-9EC2-B4F7EAAE5F0B}" dt="2022-09-11T03:37:44.757" v="638" actId="1076"/>
          <ac:picMkLst>
            <pc:docMk/>
            <pc:sldMk cId="3247203300" sldId="260"/>
            <ac:picMk id="6" creationId="{E52B2590-4BAC-34E8-4BC3-936CBC3F220E}"/>
          </ac:picMkLst>
        </pc:picChg>
        <pc:picChg chg="add mod">
          <ac:chgData name="정지원" userId="S::dhqnf12@ansan.ac.kr::c9080fb2-c1f7-4251-9891-5a82d101c7c0" providerId="AD" clId="Web-{371F732C-A39A-ED0C-9EC2-B4F7EAAE5F0B}" dt="2022-09-11T03:39:22.665" v="662" actId="1076"/>
          <ac:picMkLst>
            <pc:docMk/>
            <pc:sldMk cId="3247203300" sldId="260"/>
            <ac:picMk id="7" creationId="{82379204-C615-BA3A-61D7-8357C9099544}"/>
          </ac:picMkLst>
        </pc:picChg>
        <pc:picChg chg="add mod">
          <ac:chgData name="정지원" userId="S::dhqnf12@ansan.ac.kr::c9080fb2-c1f7-4251-9891-5a82d101c7c0" providerId="AD" clId="Web-{371F732C-A39A-ED0C-9EC2-B4F7EAAE5F0B}" dt="2022-09-11T03:39:25.336" v="663" actId="1076"/>
          <ac:picMkLst>
            <pc:docMk/>
            <pc:sldMk cId="3247203300" sldId="260"/>
            <ac:picMk id="8" creationId="{FD4FFD60-264B-A5F7-32FD-752497B12258}"/>
          </ac:picMkLst>
        </pc:picChg>
      </pc:sldChg>
      <pc:sldChg chg="addSp delSp modSp add replId">
        <pc:chgData name="정지원" userId="S::dhqnf12@ansan.ac.kr::c9080fb2-c1f7-4251-9891-5a82d101c7c0" providerId="AD" clId="Web-{371F732C-A39A-ED0C-9EC2-B4F7EAAE5F0B}" dt="2022-09-11T05:18:34.480" v="741"/>
        <pc:sldMkLst>
          <pc:docMk/>
          <pc:sldMk cId="4279154711" sldId="261"/>
        </pc:sldMkLst>
        <pc:spChg chg="mod">
          <ac:chgData name="정지원" userId="S::dhqnf12@ansan.ac.kr::c9080fb2-c1f7-4251-9891-5a82d101c7c0" providerId="AD" clId="Web-{371F732C-A39A-ED0C-9EC2-B4F7EAAE5F0B}" dt="2022-09-11T03:39:40.321" v="665" actId="20577"/>
          <ac:spMkLst>
            <pc:docMk/>
            <pc:sldMk cId="4279154711" sldId="261"/>
            <ac:spMk id="2" creationId="{F17C910C-1081-62EC-D8AF-47E6B942D238}"/>
          </ac:spMkLst>
        </pc:spChg>
        <pc:spChg chg="add del mod">
          <ac:chgData name="정지원" userId="S::dhqnf12@ansan.ac.kr::c9080fb2-c1f7-4251-9891-5a82d101c7c0" providerId="AD" clId="Web-{371F732C-A39A-ED0C-9EC2-B4F7EAAE5F0B}" dt="2022-09-11T05:18:34.480" v="741"/>
          <ac:spMkLst>
            <pc:docMk/>
            <pc:sldMk cId="4279154711" sldId="261"/>
            <ac:spMk id="3" creationId="{2449DB9D-C468-8716-48C4-A4B7BE7CEC7B}"/>
          </ac:spMkLst>
        </pc:spChg>
        <pc:spChg chg="add del mod">
          <ac:chgData name="정지원" userId="S::dhqnf12@ansan.ac.kr::c9080fb2-c1f7-4251-9891-5a82d101c7c0" providerId="AD" clId="Web-{371F732C-A39A-ED0C-9EC2-B4F7EAAE5F0B}" dt="2022-09-11T02:17:58.824" v="364"/>
          <ac:spMkLst>
            <pc:docMk/>
            <pc:sldMk cId="4279154711" sldId="261"/>
            <ac:spMk id="3" creationId="{D592D5EA-03F1-8182-6EC7-A77B0D4E37F3}"/>
          </ac:spMkLst>
        </pc:spChg>
        <pc:picChg chg="add del mod">
          <ac:chgData name="정지원" userId="S::dhqnf12@ansan.ac.kr::c9080fb2-c1f7-4251-9891-5a82d101c7c0" providerId="AD" clId="Web-{371F732C-A39A-ED0C-9EC2-B4F7EAAE5F0B}" dt="2022-09-11T03:46:05.159" v="672"/>
          <ac:picMkLst>
            <pc:docMk/>
            <pc:sldMk cId="4279154711" sldId="261"/>
            <ac:picMk id="3" creationId="{69952A4A-0EF5-E2D9-971A-C04D6425A071}"/>
          </ac:picMkLst>
        </pc:picChg>
        <pc:picChg chg="add mod">
          <ac:chgData name="정지원" userId="S::dhqnf12@ansan.ac.kr::c9080fb2-c1f7-4251-9891-5a82d101c7c0" providerId="AD" clId="Web-{371F732C-A39A-ED0C-9EC2-B4F7EAAE5F0B}" dt="2022-09-11T05:18:03.802" v="738" actId="1076"/>
          <ac:picMkLst>
            <pc:docMk/>
            <pc:sldMk cId="4279154711" sldId="261"/>
            <ac:picMk id="6" creationId="{75A7F0F6-ABEB-1DF5-02DD-25FCCB7C64B4}"/>
          </ac:picMkLst>
        </pc:picChg>
      </pc:sldChg>
      <pc:sldChg chg="addSp modSp add replId">
        <pc:chgData name="정지원" userId="S::dhqnf12@ansan.ac.kr::c9080fb2-c1f7-4251-9891-5a82d101c7c0" providerId="AD" clId="Web-{371F732C-A39A-ED0C-9EC2-B4F7EAAE5F0B}" dt="2022-09-11T03:46:49.394" v="687" actId="1076"/>
        <pc:sldMkLst>
          <pc:docMk/>
          <pc:sldMk cId="1991744867" sldId="262"/>
        </pc:sldMkLst>
        <pc:picChg chg="add mod">
          <ac:chgData name="정지원" userId="S::dhqnf12@ansan.ac.kr::c9080fb2-c1f7-4251-9891-5a82d101c7c0" providerId="AD" clId="Web-{371F732C-A39A-ED0C-9EC2-B4F7EAAE5F0B}" dt="2022-09-11T03:46:49.394" v="687" actId="1076"/>
          <ac:picMkLst>
            <pc:docMk/>
            <pc:sldMk cId="1991744867" sldId="262"/>
            <ac:picMk id="3" creationId="{AF166998-69FA-B7D0-6E09-2E6CE7E148ED}"/>
          </ac:picMkLst>
        </pc:picChg>
      </pc:sldChg>
      <pc:sldChg chg="addSp modSp add replId">
        <pc:chgData name="정지원" userId="S::dhqnf12@ansan.ac.kr::c9080fb2-c1f7-4251-9891-5a82d101c7c0" providerId="AD" clId="Web-{371F732C-A39A-ED0C-9EC2-B4F7EAAE5F0B}" dt="2022-09-11T03:47:14.566" v="696" actId="1076"/>
        <pc:sldMkLst>
          <pc:docMk/>
          <pc:sldMk cId="50021321" sldId="263"/>
        </pc:sldMkLst>
        <pc:picChg chg="add mod">
          <ac:chgData name="정지원" userId="S::dhqnf12@ansan.ac.kr::c9080fb2-c1f7-4251-9891-5a82d101c7c0" providerId="AD" clId="Web-{371F732C-A39A-ED0C-9EC2-B4F7EAAE5F0B}" dt="2022-09-11T03:47:14.566" v="696" actId="1076"/>
          <ac:picMkLst>
            <pc:docMk/>
            <pc:sldMk cId="50021321" sldId="263"/>
            <ac:picMk id="3" creationId="{5D008983-4402-05AD-AD96-03DEA716FC19}"/>
          </ac:picMkLst>
        </pc:picChg>
      </pc:sldChg>
      <pc:sldChg chg="addSp modSp add replId">
        <pc:chgData name="정지원" userId="S::dhqnf12@ansan.ac.kr::c9080fb2-c1f7-4251-9891-5a82d101c7c0" providerId="AD" clId="Web-{371F732C-A39A-ED0C-9EC2-B4F7EAAE5F0B}" dt="2022-09-11T03:47:36.691" v="704" actId="14100"/>
        <pc:sldMkLst>
          <pc:docMk/>
          <pc:sldMk cId="762663825" sldId="264"/>
        </pc:sldMkLst>
        <pc:picChg chg="add mod">
          <ac:chgData name="정지원" userId="S::dhqnf12@ansan.ac.kr::c9080fb2-c1f7-4251-9891-5a82d101c7c0" providerId="AD" clId="Web-{371F732C-A39A-ED0C-9EC2-B4F7EAAE5F0B}" dt="2022-09-11T03:47:36.691" v="704" actId="14100"/>
          <ac:picMkLst>
            <pc:docMk/>
            <pc:sldMk cId="762663825" sldId="264"/>
            <ac:picMk id="3" creationId="{8BD50E62-3C8B-7F2A-E31D-FFE36D95B8A8}"/>
          </ac:picMkLst>
        </pc:picChg>
      </pc:sldChg>
      <pc:sldChg chg="addSp modSp add replId">
        <pc:chgData name="정지원" userId="S::dhqnf12@ansan.ac.kr::c9080fb2-c1f7-4251-9891-5a82d101c7c0" providerId="AD" clId="Web-{371F732C-A39A-ED0C-9EC2-B4F7EAAE5F0B}" dt="2022-09-11T03:47:47.582" v="708" actId="1076"/>
        <pc:sldMkLst>
          <pc:docMk/>
          <pc:sldMk cId="2604097970" sldId="265"/>
        </pc:sldMkLst>
        <pc:picChg chg="add mod">
          <ac:chgData name="정지원" userId="S::dhqnf12@ansan.ac.kr::c9080fb2-c1f7-4251-9891-5a82d101c7c0" providerId="AD" clId="Web-{371F732C-A39A-ED0C-9EC2-B4F7EAAE5F0B}" dt="2022-09-11T03:47:47.582" v="708" actId="1076"/>
          <ac:picMkLst>
            <pc:docMk/>
            <pc:sldMk cId="2604097970" sldId="265"/>
            <ac:picMk id="3" creationId="{F847C461-A09A-4D42-B734-8C58ED6704CC}"/>
          </ac:picMkLst>
        </pc:picChg>
      </pc:sldChg>
      <pc:sldChg chg="addSp modSp add replId">
        <pc:chgData name="정지원" userId="S::dhqnf12@ansan.ac.kr::c9080fb2-c1f7-4251-9891-5a82d101c7c0" providerId="AD" clId="Web-{371F732C-A39A-ED0C-9EC2-B4F7EAAE5F0B}" dt="2022-09-11T03:48:03.723" v="715" actId="14100"/>
        <pc:sldMkLst>
          <pc:docMk/>
          <pc:sldMk cId="672919932" sldId="266"/>
        </pc:sldMkLst>
        <pc:picChg chg="add mod">
          <ac:chgData name="정지원" userId="S::dhqnf12@ansan.ac.kr::c9080fb2-c1f7-4251-9891-5a82d101c7c0" providerId="AD" clId="Web-{371F732C-A39A-ED0C-9EC2-B4F7EAAE5F0B}" dt="2022-09-11T03:48:03.723" v="715" actId="14100"/>
          <ac:picMkLst>
            <pc:docMk/>
            <pc:sldMk cId="672919932" sldId="266"/>
            <ac:picMk id="3" creationId="{CDBB6C09-D79C-A086-9FE7-68BD11B7D07A}"/>
          </ac:picMkLst>
        </pc:picChg>
      </pc:sldChg>
      <pc:sldChg chg="addSp modSp add replId">
        <pc:chgData name="정지원" userId="S::dhqnf12@ansan.ac.kr::c9080fb2-c1f7-4251-9891-5a82d101c7c0" providerId="AD" clId="Web-{371F732C-A39A-ED0C-9EC2-B4F7EAAE5F0B}" dt="2022-09-11T03:48:14.895" v="719" actId="14100"/>
        <pc:sldMkLst>
          <pc:docMk/>
          <pc:sldMk cId="1154511562" sldId="267"/>
        </pc:sldMkLst>
        <pc:picChg chg="add mod">
          <ac:chgData name="정지원" userId="S::dhqnf12@ansan.ac.kr::c9080fb2-c1f7-4251-9891-5a82d101c7c0" providerId="AD" clId="Web-{371F732C-A39A-ED0C-9EC2-B4F7EAAE5F0B}" dt="2022-09-11T03:48:14.895" v="719" actId="14100"/>
          <ac:picMkLst>
            <pc:docMk/>
            <pc:sldMk cId="1154511562" sldId="267"/>
            <ac:picMk id="3" creationId="{A5C7E0CB-0B8C-6436-DB54-51F8CE6E18EC}"/>
          </ac:picMkLst>
        </pc:picChg>
      </pc:sldChg>
      <pc:sldChg chg="addSp delSp modSp add replId">
        <pc:chgData name="정지원" userId="S::dhqnf12@ansan.ac.kr::c9080fb2-c1f7-4251-9891-5a82d101c7c0" providerId="AD" clId="Web-{371F732C-A39A-ED0C-9EC2-B4F7EAAE5F0B}" dt="2022-09-11T06:53:11.090" v="854" actId="14100"/>
        <pc:sldMkLst>
          <pc:docMk/>
          <pc:sldMk cId="1271690156" sldId="268"/>
        </pc:sldMkLst>
        <pc:spChg chg="add mod">
          <ac:chgData name="정지원" userId="S::dhqnf12@ansan.ac.kr::c9080fb2-c1f7-4251-9891-5a82d101c7c0" providerId="AD" clId="Web-{371F732C-A39A-ED0C-9EC2-B4F7EAAE5F0B}" dt="2022-09-11T06:53:11.090" v="854" actId="14100"/>
          <ac:spMkLst>
            <pc:docMk/>
            <pc:sldMk cId="1271690156" sldId="268"/>
            <ac:spMk id="7" creationId="{085F3E54-EA8D-7FF8-C78F-8E471870078F}"/>
          </ac:spMkLst>
        </pc:spChg>
        <pc:picChg chg="add del mod">
          <ac:chgData name="정지원" userId="S::dhqnf12@ansan.ac.kr::c9080fb2-c1f7-4251-9891-5a82d101c7c0" providerId="AD" clId="Web-{371F732C-A39A-ED0C-9EC2-B4F7EAAE5F0B}" dt="2022-09-11T03:57:04.800" v="721"/>
          <ac:picMkLst>
            <pc:docMk/>
            <pc:sldMk cId="1271690156" sldId="268"/>
            <ac:picMk id="3" creationId="{5A7035A2-2E18-37A1-5E8E-0BFBF3E6ADD0}"/>
          </ac:picMkLst>
        </pc:picChg>
        <pc:picChg chg="add mod">
          <ac:chgData name="정지원" userId="S::dhqnf12@ansan.ac.kr::c9080fb2-c1f7-4251-9891-5a82d101c7c0" providerId="AD" clId="Web-{371F732C-A39A-ED0C-9EC2-B4F7EAAE5F0B}" dt="2022-09-11T06:53:04.168" v="852" actId="1076"/>
          <ac:picMkLst>
            <pc:docMk/>
            <pc:sldMk cId="1271690156" sldId="268"/>
            <ac:picMk id="6" creationId="{04799109-59E4-15F6-2C96-E0678EB3C000}"/>
          </ac:picMkLst>
        </pc:picChg>
      </pc:sldChg>
      <pc:sldChg chg="addSp delSp modSp add replId">
        <pc:chgData name="정지원" userId="S::dhqnf12@ansan.ac.kr::c9080fb2-c1f7-4251-9891-5a82d101c7c0" providerId="AD" clId="Web-{371F732C-A39A-ED0C-9EC2-B4F7EAAE5F0B}" dt="2022-09-11T07:03:18.119" v="900" actId="1076"/>
        <pc:sldMkLst>
          <pc:docMk/>
          <pc:sldMk cId="381170947" sldId="269"/>
        </pc:sldMkLst>
        <pc:spChg chg="add mod">
          <ac:chgData name="정지원" userId="S::dhqnf12@ansan.ac.kr::c9080fb2-c1f7-4251-9891-5a82d101c7c0" providerId="AD" clId="Web-{371F732C-A39A-ED0C-9EC2-B4F7EAAE5F0B}" dt="2022-09-11T07:03:18.119" v="900" actId="1076"/>
          <ac:spMkLst>
            <pc:docMk/>
            <pc:sldMk cId="381170947" sldId="269"/>
            <ac:spMk id="3" creationId="{DF2D093B-20B2-758E-9811-48A573D3156D}"/>
          </ac:spMkLst>
        </pc:spChg>
        <pc:spChg chg="del">
          <ac:chgData name="정지원" userId="S::dhqnf12@ansan.ac.kr::c9080fb2-c1f7-4251-9891-5a82d101c7c0" providerId="AD" clId="Web-{371F732C-A39A-ED0C-9EC2-B4F7EAAE5F0B}" dt="2022-09-11T05:41:16.778" v="764"/>
          <ac:spMkLst>
            <pc:docMk/>
            <pc:sldMk cId="381170947" sldId="269"/>
            <ac:spMk id="7" creationId="{085F3E54-EA8D-7FF8-C78F-8E471870078F}"/>
          </ac:spMkLst>
        </pc:spChg>
        <pc:picChg chg="del">
          <ac:chgData name="정지원" userId="S::dhqnf12@ansan.ac.kr::c9080fb2-c1f7-4251-9891-5a82d101c7c0" providerId="AD" clId="Web-{371F732C-A39A-ED0C-9EC2-B4F7EAAE5F0B}" dt="2022-09-11T05:41:14.700" v="763"/>
          <ac:picMkLst>
            <pc:docMk/>
            <pc:sldMk cId="381170947" sldId="269"/>
            <ac:picMk id="6" creationId="{04799109-59E4-15F6-2C96-E0678EB3C000}"/>
          </ac:picMkLst>
        </pc:picChg>
        <pc:picChg chg="add mod modCrop">
          <ac:chgData name="정지원" userId="S::dhqnf12@ansan.ac.kr::c9080fb2-c1f7-4251-9891-5a82d101c7c0" providerId="AD" clId="Web-{371F732C-A39A-ED0C-9EC2-B4F7EAAE5F0B}" dt="2022-09-11T06:52:50.433" v="851" actId="1076"/>
          <ac:picMkLst>
            <pc:docMk/>
            <pc:sldMk cId="381170947" sldId="269"/>
            <ac:picMk id="6" creationId="{E3FA4BF0-D4A2-AC79-6D7C-ACE65960113D}"/>
          </ac:picMkLst>
        </pc:picChg>
      </pc:sldChg>
      <pc:sldChg chg="addSp delSp modSp add replId">
        <pc:chgData name="정지원" userId="S::dhqnf12@ansan.ac.kr::c9080fb2-c1f7-4251-9891-5a82d101c7c0" providerId="AD" clId="Web-{371F732C-A39A-ED0C-9EC2-B4F7EAAE5F0B}" dt="2022-09-11T06:57:45.065" v="865" actId="20577"/>
        <pc:sldMkLst>
          <pc:docMk/>
          <pc:sldMk cId="2780748191" sldId="270"/>
        </pc:sldMkLst>
        <pc:spChg chg="mod">
          <ac:chgData name="정지원" userId="S::dhqnf12@ansan.ac.kr::c9080fb2-c1f7-4251-9891-5a82d101c7c0" providerId="AD" clId="Web-{371F732C-A39A-ED0C-9EC2-B4F7EAAE5F0B}" dt="2022-09-11T06:57:45.065" v="865" actId="20577"/>
          <ac:spMkLst>
            <pc:docMk/>
            <pc:sldMk cId="2780748191" sldId="270"/>
            <ac:spMk id="2" creationId="{F17C910C-1081-62EC-D8AF-47E6B942D238}"/>
          </ac:spMkLst>
        </pc:spChg>
        <pc:picChg chg="add del mod">
          <ac:chgData name="정지원" userId="S::dhqnf12@ansan.ac.kr::c9080fb2-c1f7-4251-9891-5a82d101c7c0" providerId="AD" clId="Web-{371F732C-A39A-ED0C-9EC2-B4F7EAAE5F0B}" dt="2022-09-11T06:56:41.688" v="855"/>
          <ac:picMkLst>
            <pc:docMk/>
            <pc:sldMk cId="2780748191" sldId="270"/>
            <ac:picMk id="3" creationId="{5EDBB1B7-ADCC-EC44-6626-8EF4F54BF4FA}"/>
          </ac:picMkLst>
        </pc:picChg>
        <pc:picChg chg="add mod">
          <ac:chgData name="정지원" userId="S::dhqnf12@ansan.ac.kr::c9080fb2-c1f7-4251-9891-5a82d101c7c0" providerId="AD" clId="Web-{371F732C-A39A-ED0C-9EC2-B4F7EAAE5F0B}" dt="2022-09-11T06:57:22.533" v="863" actId="1076"/>
          <ac:picMkLst>
            <pc:docMk/>
            <pc:sldMk cId="2780748191" sldId="270"/>
            <ac:picMk id="6" creationId="{C5E4F61C-549E-453F-5119-F81A442C63C5}"/>
          </ac:picMkLst>
        </pc:picChg>
      </pc:sldChg>
      <pc:sldChg chg="add del replId">
        <pc:chgData name="정지원" userId="S::dhqnf12@ansan.ac.kr::c9080fb2-c1f7-4251-9891-5a82d101c7c0" providerId="AD" clId="Web-{371F732C-A39A-ED0C-9EC2-B4F7EAAE5F0B}" dt="2022-09-11T05:41:17.965" v="765"/>
        <pc:sldMkLst>
          <pc:docMk/>
          <pc:sldMk cId="4013111575" sldId="270"/>
        </pc:sldMkLst>
      </pc:sldChg>
      <pc:sldChg chg="add del replId">
        <pc:chgData name="정지원" userId="S::dhqnf12@ansan.ac.kr::c9080fb2-c1f7-4251-9891-5a82d101c7c0" providerId="AD" clId="Web-{371F732C-A39A-ED0C-9EC2-B4F7EAAE5F0B}" dt="2022-09-11T05:41:18.622" v="766"/>
        <pc:sldMkLst>
          <pc:docMk/>
          <pc:sldMk cId="1171114018" sldId="271"/>
        </pc:sldMkLst>
      </pc:sldChg>
      <pc:sldChg chg="addSp modSp add replId">
        <pc:chgData name="정지원" userId="S::dhqnf12@ansan.ac.kr::c9080fb2-c1f7-4251-9891-5a82d101c7c0" providerId="AD" clId="Web-{371F732C-A39A-ED0C-9EC2-B4F7EAAE5F0B}" dt="2022-09-11T07:35:33.928" v="924" actId="20577"/>
        <pc:sldMkLst>
          <pc:docMk/>
          <pc:sldMk cId="2229222256" sldId="271"/>
        </pc:sldMkLst>
        <pc:spChg chg="mod">
          <ac:chgData name="정지원" userId="S::dhqnf12@ansan.ac.kr::c9080fb2-c1f7-4251-9891-5a82d101c7c0" providerId="AD" clId="Web-{371F732C-A39A-ED0C-9EC2-B4F7EAAE5F0B}" dt="2022-09-11T07:11:44.780" v="903" actId="20577"/>
          <ac:spMkLst>
            <pc:docMk/>
            <pc:sldMk cId="2229222256" sldId="271"/>
            <ac:spMk id="2" creationId="{F17C910C-1081-62EC-D8AF-47E6B942D238}"/>
          </ac:spMkLst>
        </pc:spChg>
        <pc:spChg chg="add mod">
          <ac:chgData name="정지원" userId="S::dhqnf12@ansan.ac.kr::c9080fb2-c1f7-4251-9891-5a82d101c7c0" providerId="AD" clId="Web-{371F732C-A39A-ED0C-9EC2-B4F7EAAE5F0B}" dt="2022-09-11T07:35:33.928" v="924" actId="20577"/>
          <ac:spMkLst>
            <pc:docMk/>
            <pc:sldMk cId="2229222256" sldId="271"/>
            <ac:spMk id="3" creationId="{C9A4D565-0B7B-0671-A0AF-9550422508BD}"/>
          </ac:spMkLst>
        </pc:spChg>
      </pc:sldChg>
      <pc:sldChg chg="add del replId">
        <pc:chgData name="정지원" userId="S::dhqnf12@ansan.ac.kr::c9080fb2-c1f7-4251-9891-5a82d101c7c0" providerId="AD" clId="Web-{371F732C-A39A-ED0C-9EC2-B4F7EAAE5F0B}" dt="2022-09-11T05:41:19.184" v="767"/>
        <pc:sldMkLst>
          <pc:docMk/>
          <pc:sldMk cId="2943557573" sldId="272"/>
        </pc:sldMkLst>
      </pc:sldChg>
      <pc:sldChg chg="addSp delSp modSp add ord replId">
        <pc:chgData name="정지원" userId="S::dhqnf12@ansan.ac.kr::c9080fb2-c1f7-4251-9891-5a82d101c7c0" providerId="AD" clId="Web-{371F732C-A39A-ED0C-9EC2-B4F7EAAE5F0B}" dt="2022-09-11T07:34:59.584" v="915" actId="1076"/>
        <pc:sldMkLst>
          <pc:docMk/>
          <pc:sldMk cId="3053751845" sldId="272"/>
        </pc:sldMkLst>
        <pc:spChg chg="del mod">
          <ac:chgData name="정지원" userId="S::dhqnf12@ansan.ac.kr::c9080fb2-c1f7-4251-9891-5a82d101c7c0" providerId="AD" clId="Web-{371F732C-A39A-ED0C-9EC2-B4F7EAAE5F0B}" dt="2022-09-11T06:59:04.035" v="870"/>
          <ac:spMkLst>
            <pc:docMk/>
            <pc:sldMk cId="3053751845" sldId="272"/>
            <ac:spMk id="7" creationId="{085F3E54-EA8D-7FF8-C78F-8E471870078F}"/>
          </ac:spMkLst>
        </pc:spChg>
        <pc:picChg chg="add del mod">
          <ac:chgData name="정지원" userId="S::dhqnf12@ansan.ac.kr::c9080fb2-c1f7-4251-9891-5a82d101c7c0" providerId="AD" clId="Web-{371F732C-A39A-ED0C-9EC2-B4F7EAAE5F0B}" dt="2022-09-11T07:19:14.977" v="904"/>
          <ac:picMkLst>
            <pc:docMk/>
            <pc:sldMk cId="3053751845" sldId="272"/>
            <ac:picMk id="3" creationId="{546C7729-A52C-DC4F-74B8-2C80A34A6E00}"/>
          </ac:picMkLst>
        </pc:picChg>
        <pc:picChg chg="del">
          <ac:chgData name="정지원" userId="S::dhqnf12@ansan.ac.kr::c9080fb2-c1f7-4251-9891-5a82d101c7c0" providerId="AD" clId="Web-{371F732C-A39A-ED0C-9EC2-B4F7EAAE5F0B}" dt="2022-09-11T06:58:58.691" v="868"/>
          <ac:picMkLst>
            <pc:docMk/>
            <pc:sldMk cId="3053751845" sldId="272"/>
            <ac:picMk id="6" creationId="{04799109-59E4-15F6-2C96-E0678EB3C000}"/>
          </ac:picMkLst>
        </pc:picChg>
        <pc:picChg chg="add del mod">
          <ac:chgData name="정지원" userId="S::dhqnf12@ansan.ac.kr::c9080fb2-c1f7-4251-9891-5a82d101c7c0" providerId="AD" clId="Web-{371F732C-A39A-ED0C-9EC2-B4F7EAAE5F0B}" dt="2022-09-11T07:25:14.110" v="908"/>
          <ac:picMkLst>
            <pc:docMk/>
            <pc:sldMk cId="3053751845" sldId="272"/>
            <ac:picMk id="8" creationId="{C590F92F-5BD9-F44D-11B7-0C0650F78A81}"/>
          </ac:picMkLst>
        </pc:picChg>
        <pc:picChg chg="add mod">
          <ac:chgData name="정지원" userId="S::dhqnf12@ansan.ac.kr::c9080fb2-c1f7-4251-9891-5a82d101c7c0" providerId="AD" clId="Web-{371F732C-A39A-ED0C-9EC2-B4F7EAAE5F0B}" dt="2022-09-11T07:34:59.584" v="915" actId="1076"/>
          <ac:picMkLst>
            <pc:docMk/>
            <pc:sldMk cId="3053751845" sldId="272"/>
            <ac:picMk id="9" creationId="{BE7DE664-85F1-F6BA-6DB9-3F0DDF467CE3}"/>
          </ac:picMkLst>
        </pc:picChg>
      </pc:sldChg>
      <pc:sldMasterChg chg="del delSldLayout">
        <pc:chgData name="정지원" userId="S::dhqnf12@ansan.ac.kr::c9080fb2-c1f7-4251-9891-5a82d101c7c0" providerId="AD" clId="Web-{371F732C-A39A-ED0C-9EC2-B4F7EAAE5F0B}" dt="2022-09-11T01:31:03.893" v="0"/>
        <pc:sldMasterMkLst>
          <pc:docMk/>
          <pc:sldMasterMk cId="3686743294" sldId="2147483648"/>
        </pc:sldMasterMkLst>
        <pc:sldLayoutChg chg="del">
          <pc:chgData name="정지원" userId="S::dhqnf12@ansan.ac.kr::c9080fb2-c1f7-4251-9891-5a82d101c7c0" providerId="AD" clId="Web-{371F732C-A39A-ED0C-9EC2-B4F7EAAE5F0B}" dt="2022-09-11T01:31:03.893" v="0"/>
          <pc:sldLayoutMkLst>
            <pc:docMk/>
            <pc:sldMasterMk cId="3686743294" sldId="2147483648"/>
            <pc:sldLayoutMk cId="346971665" sldId="2147483649"/>
          </pc:sldLayoutMkLst>
        </pc:sldLayoutChg>
        <pc:sldLayoutChg chg="del">
          <pc:chgData name="정지원" userId="S::dhqnf12@ansan.ac.kr::c9080fb2-c1f7-4251-9891-5a82d101c7c0" providerId="AD" clId="Web-{371F732C-A39A-ED0C-9EC2-B4F7EAAE5F0B}" dt="2022-09-11T01:31:03.893" v="0"/>
          <pc:sldLayoutMkLst>
            <pc:docMk/>
            <pc:sldMasterMk cId="3686743294" sldId="2147483648"/>
            <pc:sldLayoutMk cId="463982937" sldId="2147483650"/>
          </pc:sldLayoutMkLst>
        </pc:sldLayoutChg>
        <pc:sldLayoutChg chg="del">
          <pc:chgData name="정지원" userId="S::dhqnf12@ansan.ac.kr::c9080fb2-c1f7-4251-9891-5a82d101c7c0" providerId="AD" clId="Web-{371F732C-A39A-ED0C-9EC2-B4F7EAAE5F0B}" dt="2022-09-11T01:31:03.893" v="0"/>
          <pc:sldLayoutMkLst>
            <pc:docMk/>
            <pc:sldMasterMk cId="3686743294" sldId="2147483648"/>
            <pc:sldLayoutMk cId="2146234188" sldId="2147483651"/>
          </pc:sldLayoutMkLst>
        </pc:sldLayoutChg>
        <pc:sldLayoutChg chg="del">
          <pc:chgData name="정지원" userId="S::dhqnf12@ansan.ac.kr::c9080fb2-c1f7-4251-9891-5a82d101c7c0" providerId="AD" clId="Web-{371F732C-A39A-ED0C-9EC2-B4F7EAAE5F0B}" dt="2022-09-11T01:31:03.893" v="0"/>
          <pc:sldLayoutMkLst>
            <pc:docMk/>
            <pc:sldMasterMk cId="3686743294" sldId="2147483648"/>
            <pc:sldLayoutMk cId="62196340" sldId="2147483652"/>
          </pc:sldLayoutMkLst>
        </pc:sldLayoutChg>
        <pc:sldLayoutChg chg="del">
          <pc:chgData name="정지원" userId="S::dhqnf12@ansan.ac.kr::c9080fb2-c1f7-4251-9891-5a82d101c7c0" providerId="AD" clId="Web-{371F732C-A39A-ED0C-9EC2-B4F7EAAE5F0B}" dt="2022-09-11T01:31:03.893" v="0"/>
          <pc:sldLayoutMkLst>
            <pc:docMk/>
            <pc:sldMasterMk cId="3686743294" sldId="2147483648"/>
            <pc:sldLayoutMk cId="2923469982" sldId="2147483653"/>
          </pc:sldLayoutMkLst>
        </pc:sldLayoutChg>
        <pc:sldLayoutChg chg="del">
          <pc:chgData name="정지원" userId="S::dhqnf12@ansan.ac.kr::c9080fb2-c1f7-4251-9891-5a82d101c7c0" providerId="AD" clId="Web-{371F732C-A39A-ED0C-9EC2-B4F7EAAE5F0B}" dt="2022-09-11T01:31:03.893" v="0"/>
          <pc:sldLayoutMkLst>
            <pc:docMk/>
            <pc:sldMasterMk cId="3686743294" sldId="2147483648"/>
            <pc:sldLayoutMk cId="1130272583" sldId="2147483654"/>
          </pc:sldLayoutMkLst>
        </pc:sldLayoutChg>
        <pc:sldLayoutChg chg="del">
          <pc:chgData name="정지원" userId="S::dhqnf12@ansan.ac.kr::c9080fb2-c1f7-4251-9891-5a82d101c7c0" providerId="AD" clId="Web-{371F732C-A39A-ED0C-9EC2-B4F7EAAE5F0B}" dt="2022-09-11T01:31:03.893" v="0"/>
          <pc:sldLayoutMkLst>
            <pc:docMk/>
            <pc:sldMasterMk cId="3686743294" sldId="2147483648"/>
            <pc:sldLayoutMk cId="1945682316" sldId="2147483655"/>
          </pc:sldLayoutMkLst>
        </pc:sldLayoutChg>
        <pc:sldLayoutChg chg="del">
          <pc:chgData name="정지원" userId="S::dhqnf12@ansan.ac.kr::c9080fb2-c1f7-4251-9891-5a82d101c7c0" providerId="AD" clId="Web-{371F732C-A39A-ED0C-9EC2-B4F7EAAE5F0B}" dt="2022-09-11T01:31:03.893" v="0"/>
          <pc:sldLayoutMkLst>
            <pc:docMk/>
            <pc:sldMasterMk cId="3686743294" sldId="2147483648"/>
            <pc:sldLayoutMk cId="3419606053" sldId="2147483656"/>
          </pc:sldLayoutMkLst>
        </pc:sldLayoutChg>
        <pc:sldLayoutChg chg="del">
          <pc:chgData name="정지원" userId="S::dhqnf12@ansan.ac.kr::c9080fb2-c1f7-4251-9891-5a82d101c7c0" providerId="AD" clId="Web-{371F732C-A39A-ED0C-9EC2-B4F7EAAE5F0B}" dt="2022-09-11T01:31:03.893" v="0"/>
          <pc:sldLayoutMkLst>
            <pc:docMk/>
            <pc:sldMasterMk cId="3686743294" sldId="2147483648"/>
            <pc:sldLayoutMk cId="1416493134" sldId="2147483657"/>
          </pc:sldLayoutMkLst>
        </pc:sldLayoutChg>
        <pc:sldLayoutChg chg="del">
          <pc:chgData name="정지원" userId="S::dhqnf12@ansan.ac.kr::c9080fb2-c1f7-4251-9891-5a82d101c7c0" providerId="AD" clId="Web-{371F732C-A39A-ED0C-9EC2-B4F7EAAE5F0B}" dt="2022-09-11T01:31:03.893" v="0"/>
          <pc:sldLayoutMkLst>
            <pc:docMk/>
            <pc:sldMasterMk cId="3686743294" sldId="2147483648"/>
            <pc:sldLayoutMk cId="510513095" sldId="2147483658"/>
          </pc:sldLayoutMkLst>
        </pc:sldLayoutChg>
        <pc:sldLayoutChg chg="del">
          <pc:chgData name="정지원" userId="S::dhqnf12@ansan.ac.kr::c9080fb2-c1f7-4251-9891-5a82d101c7c0" providerId="AD" clId="Web-{371F732C-A39A-ED0C-9EC2-B4F7EAAE5F0B}" dt="2022-09-11T01:31:03.893" v="0"/>
          <pc:sldLayoutMkLst>
            <pc:docMk/>
            <pc:sldMasterMk cId="3686743294" sldId="2147483648"/>
            <pc:sldLayoutMk cId="3663956867" sldId="2147483659"/>
          </pc:sldLayoutMkLst>
        </pc:sldLayoutChg>
      </pc:sldMasterChg>
      <pc:sldMasterChg chg="add del addSldLayout delSldLayout modSldLayout">
        <pc:chgData name="정지원" userId="S::dhqnf12@ansan.ac.kr::c9080fb2-c1f7-4251-9891-5a82d101c7c0" providerId="AD" clId="Web-{371F732C-A39A-ED0C-9EC2-B4F7EAAE5F0B}" dt="2022-09-11T01:31:05.440" v="1"/>
        <pc:sldMasterMkLst>
          <pc:docMk/>
          <pc:sldMasterMk cId="1711065796" sldId="2147483660"/>
        </pc:sldMasterMkLst>
        <pc:sldLayoutChg chg="add del mod replId">
          <pc:chgData name="정지원" userId="S::dhqnf12@ansan.ac.kr::c9080fb2-c1f7-4251-9891-5a82d101c7c0" providerId="AD" clId="Web-{371F732C-A39A-ED0C-9EC2-B4F7EAAE5F0B}" dt="2022-09-11T01:31:05.440" v="1"/>
          <pc:sldLayoutMkLst>
            <pc:docMk/>
            <pc:sldMasterMk cId="1711065796" sldId="2147483660"/>
            <pc:sldLayoutMk cId="3052341902" sldId="2147483661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05.440" v="1"/>
          <pc:sldLayoutMkLst>
            <pc:docMk/>
            <pc:sldMasterMk cId="1711065796" sldId="2147483660"/>
            <pc:sldLayoutMk cId="2221873040" sldId="2147483662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05.440" v="1"/>
          <pc:sldLayoutMkLst>
            <pc:docMk/>
            <pc:sldMasterMk cId="1711065796" sldId="2147483660"/>
            <pc:sldLayoutMk cId="2446985337" sldId="2147483663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05.440" v="1"/>
          <pc:sldLayoutMkLst>
            <pc:docMk/>
            <pc:sldMasterMk cId="1711065796" sldId="2147483660"/>
            <pc:sldLayoutMk cId="279575753" sldId="2147483664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05.440" v="1"/>
          <pc:sldLayoutMkLst>
            <pc:docMk/>
            <pc:sldMasterMk cId="1711065796" sldId="2147483660"/>
            <pc:sldLayoutMk cId="221271293" sldId="2147483665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05.440" v="1"/>
          <pc:sldLayoutMkLst>
            <pc:docMk/>
            <pc:sldMasterMk cId="1711065796" sldId="2147483660"/>
            <pc:sldLayoutMk cId="3639597425" sldId="2147483666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05.440" v="1"/>
          <pc:sldLayoutMkLst>
            <pc:docMk/>
            <pc:sldMasterMk cId="1711065796" sldId="2147483660"/>
            <pc:sldLayoutMk cId="650818433" sldId="2147483667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05.440" v="1"/>
          <pc:sldLayoutMkLst>
            <pc:docMk/>
            <pc:sldMasterMk cId="1711065796" sldId="2147483660"/>
            <pc:sldLayoutMk cId="1258880364" sldId="2147483668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05.440" v="1"/>
          <pc:sldLayoutMkLst>
            <pc:docMk/>
            <pc:sldMasterMk cId="1711065796" sldId="2147483660"/>
            <pc:sldLayoutMk cId="336120264" sldId="2147483669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05.440" v="1"/>
          <pc:sldLayoutMkLst>
            <pc:docMk/>
            <pc:sldMasterMk cId="1711065796" sldId="2147483660"/>
            <pc:sldLayoutMk cId="1294625297" sldId="2147483670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05.440" v="1"/>
          <pc:sldLayoutMkLst>
            <pc:docMk/>
            <pc:sldMasterMk cId="1711065796" sldId="2147483660"/>
            <pc:sldLayoutMk cId="3129876194" sldId="2147483671"/>
          </pc:sldLayoutMkLst>
        </pc:sldLayoutChg>
      </pc:sldMasterChg>
      <pc:sldMasterChg chg="add del addSldLayout delSldLayout modSldLayout">
        <pc:chgData name="정지원" userId="S::dhqnf12@ansan.ac.kr::c9080fb2-c1f7-4251-9891-5a82d101c7c0" providerId="AD" clId="Web-{371F732C-A39A-ED0C-9EC2-B4F7EAAE5F0B}" dt="2022-09-11T01:31:06.830" v="2"/>
        <pc:sldMasterMkLst>
          <pc:docMk/>
          <pc:sldMasterMk cId="2480295127" sldId="2147483672"/>
        </pc:sldMasterMkLst>
        <pc:sldLayoutChg chg="add del mod replId">
          <pc:chgData name="정지원" userId="S::dhqnf12@ansan.ac.kr::c9080fb2-c1f7-4251-9891-5a82d101c7c0" providerId="AD" clId="Web-{371F732C-A39A-ED0C-9EC2-B4F7EAAE5F0B}" dt="2022-09-11T01:31:06.830" v="2"/>
          <pc:sldLayoutMkLst>
            <pc:docMk/>
            <pc:sldMasterMk cId="2480295127" sldId="2147483672"/>
            <pc:sldLayoutMk cId="876136765" sldId="2147483673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06.830" v="2"/>
          <pc:sldLayoutMkLst>
            <pc:docMk/>
            <pc:sldMasterMk cId="2480295127" sldId="2147483672"/>
            <pc:sldLayoutMk cId="1289033317" sldId="2147483674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06.830" v="2"/>
          <pc:sldLayoutMkLst>
            <pc:docMk/>
            <pc:sldMasterMk cId="2480295127" sldId="2147483672"/>
            <pc:sldLayoutMk cId="1504556452" sldId="2147483675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06.830" v="2"/>
          <pc:sldLayoutMkLst>
            <pc:docMk/>
            <pc:sldMasterMk cId="2480295127" sldId="2147483672"/>
            <pc:sldLayoutMk cId="861210263" sldId="2147483676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06.830" v="2"/>
          <pc:sldLayoutMkLst>
            <pc:docMk/>
            <pc:sldMasterMk cId="2480295127" sldId="2147483672"/>
            <pc:sldLayoutMk cId="239152177" sldId="2147483677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06.830" v="2"/>
          <pc:sldLayoutMkLst>
            <pc:docMk/>
            <pc:sldMasterMk cId="2480295127" sldId="2147483672"/>
            <pc:sldLayoutMk cId="3892683803" sldId="2147483678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06.830" v="2"/>
          <pc:sldLayoutMkLst>
            <pc:docMk/>
            <pc:sldMasterMk cId="2480295127" sldId="2147483672"/>
            <pc:sldLayoutMk cId="2773223693" sldId="2147483679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06.830" v="2"/>
          <pc:sldLayoutMkLst>
            <pc:docMk/>
            <pc:sldMasterMk cId="2480295127" sldId="2147483672"/>
            <pc:sldLayoutMk cId="8294729" sldId="2147483680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06.830" v="2"/>
          <pc:sldLayoutMkLst>
            <pc:docMk/>
            <pc:sldMasterMk cId="2480295127" sldId="2147483672"/>
            <pc:sldLayoutMk cId="1339990606" sldId="2147483681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06.830" v="2"/>
          <pc:sldLayoutMkLst>
            <pc:docMk/>
            <pc:sldMasterMk cId="2480295127" sldId="2147483672"/>
            <pc:sldLayoutMk cId="1551200762" sldId="2147483682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06.830" v="2"/>
          <pc:sldLayoutMkLst>
            <pc:docMk/>
            <pc:sldMasterMk cId="2480295127" sldId="2147483672"/>
            <pc:sldLayoutMk cId="3976432452" sldId="2147483683"/>
          </pc:sldLayoutMkLst>
        </pc:sldLayoutChg>
      </pc:sldMasterChg>
      <pc:sldMasterChg chg="add del addSldLayout delSldLayout modSldLayout">
        <pc:chgData name="정지원" userId="S::dhqnf12@ansan.ac.kr::c9080fb2-c1f7-4251-9891-5a82d101c7c0" providerId="AD" clId="Web-{371F732C-A39A-ED0C-9EC2-B4F7EAAE5F0B}" dt="2022-09-11T01:31:13.331" v="3"/>
        <pc:sldMasterMkLst>
          <pc:docMk/>
          <pc:sldMasterMk cId="2006814645" sldId="2147483684"/>
        </pc:sldMasterMkLst>
        <pc:sldLayoutChg chg="add del mod replId">
          <pc:chgData name="정지원" userId="S::dhqnf12@ansan.ac.kr::c9080fb2-c1f7-4251-9891-5a82d101c7c0" providerId="AD" clId="Web-{371F732C-A39A-ED0C-9EC2-B4F7EAAE5F0B}" dt="2022-09-11T01:31:13.331" v="3"/>
          <pc:sldLayoutMkLst>
            <pc:docMk/>
            <pc:sldMasterMk cId="2006814645" sldId="2147483684"/>
            <pc:sldLayoutMk cId="1855094994" sldId="2147483685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13.331" v="3"/>
          <pc:sldLayoutMkLst>
            <pc:docMk/>
            <pc:sldMasterMk cId="2006814645" sldId="2147483684"/>
            <pc:sldLayoutMk cId="2248485553" sldId="2147483686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13.331" v="3"/>
          <pc:sldLayoutMkLst>
            <pc:docMk/>
            <pc:sldMasterMk cId="2006814645" sldId="2147483684"/>
            <pc:sldLayoutMk cId="2499811901" sldId="2147483687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13.331" v="3"/>
          <pc:sldLayoutMkLst>
            <pc:docMk/>
            <pc:sldMasterMk cId="2006814645" sldId="2147483684"/>
            <pc:sldLayoutMk cId="3828311491" sldId="2147483688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13.331" v="3"/>
          <pc:sldLayoutMkLst>
            <pc:docMk/>
            <pc:sldMasterMk cId="2006814645" sldId="2147483684"/>
            <pc:sldLayoutMk cId="499096376" sldId="2147483689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13.331" v="3"/>
          <pc:sldLayoutMkLst>
            <pc:docMk/>
            <pc:sldMasterMk cId="2006814645" sldId="2147483684"/>
            <pc:sldLayoutMk cId="438730041" sldId="2147483690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13.331" v="3"/>
          <pc:sldLayoutMkLst>
            <pc:docMk/>
            <pc:sldMasterMk cId="2006814645" sldId="2147483684"/>
            <pc:sldLayoutMk cId="2571738565" sldId="2147483691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13.331" v="3"/>
          <pc:sldLayoutMkLst>
            <pc:docMk/>
            <pc:sldMasterMk cId="2006814645" sldId="2147483684"/>
            <pc:sldLayoutMk cId="816466000" sldId="2147483692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13.331" v="3"/>
          <pc:sldLayoutMkLst>
            <pc:docMk/>
            <pc:sldMasterMk cId="2006814645" sldId="2147483684"/>
            <pc:sldLayoutMk cId="2740477041" sldId="2147483693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13.331" v="3"/>
          <pc:sldLayoutMkLst>
            <pc:docMk/>
            <pc:sldMasterMk cId="2006814645" sldId="2147483684"/>
            <pc:sldLayoutMk cId="537522068" sldId="2147483694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1:13.331" v="3"/>
          <pc:sldLayoutMkLst>
            <pc:docMk/>
            <pc:sldMasterMk cId="2006814645" sldId="2147483684"/>
            <pc:sldLayoutMk cId="3155126123" sldId="2147483695"/>
          </pc:sldLayoutMkLst>
        </pc:sldLayoutChg>
      </pc:sldMasterChg>
      <pc:sldMasterChg chg="add del addSldLayout delSldLayout modSldLayout">
        <pc:chgData name="정지원" userId="S::dhqnf12@ansan.ac.kr::c9080fb2-c1f7-4251-9891-5a82d101c7c0" providerId="AD" clId="Web-{371F732C-A39A-ED0C-9EC2-B4F7EAAE5F0B}" dt="2022-09-11T01:32:23.676" v="4"/>
        <pc:sldMasterMkLst>
          <pc:docMk/>
          <pc:sldMasterMk cId="2433074229" sldId="2147483696"/>
        </pc:sldMasterMkLst>
        <pc:sldLayoutChg chg="add del mod replId">
          <pc:chgData name="정지원" userId="S::dhqnf12@ansan.ac.kr::c9080fb2-c1f7-4251-9891-5a82d101c7c0" providerId="AD" clId="Web-{371F732C-A39A-ED0C-9EC2-B4F7EAAE5F0B}" dt="2022-09-11T01:32:23.676" v="4"/>
          <pc:sldLayoutMkLst>
            <pc:docMk/>
            <pc:sldMasterMk cId="2433074229" sldId="2147483696"/>
            <pc:sldLayoutMk cId="24339873" sldId="2147483697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2:23.676" v="4"/>
          <pc:sldLayoutMkLst>
            <pc:docMk/>
            <pc:sldMasterMk cId="2433074229" sldId="2147483696"/>
            <pc:sldLayoutMk cId="1648596641" sldId="2147483698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2:23.676" v="4"/>
          <pc:sldLayoutMkLst>
            <pc:docMk/>
            <pc:sldMasterMk cId="2433074229" sldId="2147483696"/>
            <pc:sldLayoutMk cId="3892205551" sldId="2147483699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2:23.676" v="4"/>
          <pc:sldLayoutMkLst>
            <pc:docMk/>
            <pc:sldMasterMk cId="2433074229" sldId="2147483696"/>
            <pc:sldLayoutMk cId="352334014" sldId="2147483700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2:23.676" v="4"/>
          <pc:sldLayoutMkLst>
            <pc:docMk/>
            <pc:sldMasterMk cId="2433074229" sldId="2147483696"/>
            <pc:sldLayoutMk cId="2864221829" sldId="2147483701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2:23.676" v="4"/>
          <pc:sldLayoutMkLst>
            <pc:docMk/>
            <pc:sldMasterMk cId="2433074229" sldId="2147483696"/>
            <pc:sldLayoutMk cId="1944190381" sldId="2147483702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2:23.676" v="4"/>
          <pc:sldLayoutMkLst>
            <pc:docMk/>
            <pc:sldMasterMk cId="2433074229" sldId="2147483696"/>
            <pc:sldLayoutMk cId="1711961501" sldId="2147483703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2:23.676" v="4"/>
          <pc:sldLayoutMkLst>
            <pc:docMk/>
            <pc:sldMasterMk cId="2433074229" sldId="2147483696"/>
            <pc:sldLayoutMk cId="3188373612" sldId="2147483704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2:23.676" v="4"/>
          <pc:sldLayoutMkLst>
            <pc:docMk/>
            <pc:sldMasterMk cId="2433074229" sldId="2147483696"/>
            <pc:sldLayoutMk cId="3065967197" sldId="2147483705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2:23.676" v="4"/>
          <pc:sldLayoutMkLst>
            <pc:docMk/>
            <pc:sldMasterMk cId="2433074229" sldId="2147483696"/>
            <pc:sldLayoutMk cId="2044560889" sldId="2147483706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2:23.676" v="4"/>
          <pc:sldLayoutMkLst>
            <pc:docMk/>
            <pc:sldMasterMk cId="2433074229" sldId="2147483696"/>
            <pc:sldLayoutMk cId="1352566924" sldId="2147483707"/>
          </pc:sldLayoutMkLst>
        </pc:sldLayoutChg>
      </pc:sldMasterChg>
      <pc:sldMasterChg chg="add del addSldLayout delSldLayout modSldLayout">
        <pc:chgData name="정지원" userId="S::dhqnf12@ansan.ac.kr::c9080fb2-c1f7-4251-9891-5a82d101c7c0" providerId="AD" clId="Web-{371F732C-A39A-ED0C-9EC2-B4F7EAAE5F0B}" dt="2022-09-11T01:32:30.103" v="5"/>
        <pc:sldMasterMkLst>
          <pc:docMk/>
          <pc:sldMasterMk cId="1152718773" sldId="2147483708"/>
        </pc:sldMasterMkLst>
        <pc:sldLayoutChg chg="add del mod replId">
          <pc:chgData name="정지원" userId="S::dhqnf12@ansan.ac.kr::c9080fb2-c1f7-4251-9891-5a82d101c7c0" providerId="AD" clId="Web-{371F732C-A39A-ED0C-9EC2-B4F7EAAE5F0B}" dt="2022-09-11T01:32:30.103" v="5"/>
          <pc:sldLayoutMkLst>
            <pc:docMk/>
            <pc:sldMasterMk cId="1152718773" sldId="2147483708"/>
            <pc:sldLayoutMk cId="3362099672" sldId="2147483709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2:30.103" v="5"/>
          <pc:sldLayoutMkLst>
            <pc:docMk/>
            <pc:sldMasterMk cId="1152718773" sldId="2147483708"/>
            <pc:sldLayoutMk cId="1139784532" sldId="2147483710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2:30.103" v="5"/>
          <pc:sldLayoutMkLst>
            <pc:docMk/>
            <pc:sldMasterMk cId="1152718773" sldId="2147483708"/>
            <pc:sldLayoutMk cId="446128014" sldId="2147483711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2:30.103" v="5"/>
          <pc:sldLayoutMkLst>
            <pc:docMk/>
            <pc:sldMasterMk cId="1152718773" sldId="2147483708"/>
            <pc:sldLayoutMk cId="1543668832" sldId="2147483712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2:30.103" v="5"/>
          <pc:sldLayoutMkLst>
            <pc:docMk/>
            <pc:sldMasterMk cId="1152718773" sldId="2147483708"/>
            <pc:sldLayoutMk cId="1545536697" sldId="2147483713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2:30.103" v="5"/>
          <pc:sldLayoutMkLst>
            <pc:docMk/>
            <pc:sldMasterMk cId="1152718773" sldId="2147483708"/>
            <pc:sldLayoutMk cId="2432429637" sldId="2147483714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2:30.103" v="5"/>
          <pc:sldLayoutMkLst>
            <pc:docMk/>
            <pc:sldMasterMk cId="1152718773" sldId="2147483708"/>
            <pc:sldLayoutMk cId="968537945" sldId="2147483715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2:30.103" v="5"/>
          <pc:sldLayoutMkLst>
            <pc:docMk/>
            <pc:sldMasterMk cId="1152718773" sldId="2147483708"/>
            <pc:sldLayoutMk cId="4024363968" sldId="2147483716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2:30.103" v="5"/>
          <pc:sldLayoutMkLst>
            <pc:docMk/>
            <pc:sldMasterMk cId="1152718773" sldId="2147483708"/>
            <pc:sldLayoutMk cId="907633942" sldId="2147483717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2:30.103" v="5"/>
          <pc:sldLayoutMkLst>
            <pc:docMk/>
            <pc:sldMasterMk cId="1152718773" sldId="2147483708"/>
            <pc:sldLayoutMk cId="2063674118" sldId="2147483718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2:30.103" v="5"/>
          <pc:sldLayoutMkLst>
            <pc:docMk/>
            <pc:sldMasterMk cId="1152718773" sldId="2147483708"/>
            <pc:sldLayoutMk cId="3735307300" sldId="2147483719"/>
          </pc:sldLayoutMkLst>
        </pc:sldLayoutChg>
      </pc:sldMasterChg>
      <pc:sldMasterChg chg="add del addSldLayout delSldLayout modSldLayout">
        <pc:chgData name="정지원" userId="S::dhqnf12@ansan.ac.kr::c9080fb2-c1f7-4251-9891-5a82d101c7c0" providerId="AD" clId="Web-{371F732C-A39A-ED0C-9EC2-B4F7EAAE5F0B}" dt="2022-09-11T01:38:30.310" v="48"/>
        <pc:sldMasterMkLst>
          <pc:docMk/>
          <pc:sldMasterMk cId="3228799068" sldId="2147483720"/>
        </pc:sldMasterMkLst>
        <pc:sldLayoutChg chg="add del mod replId">
          <pc:chgData name="정지원" userId="S::dhqnf12@ansan.ac.kr::c9080fb2-c1f7-4251-9891-5a82d101c7c0" providerId="AD" clId="Web-{371F732C-A39A-ED0C-9EC2-B4F7EAAE5F0B}" dt="2022-09-11T01:38:30.310" v="48"/>
          <pc:sldLayoutMkLst>
            <pc:docMk/>
            <pc:sldMasterMk cId="3228799068" sldId="2147483720"/>
            <pc:sldLayoutMk cId="1791260250" sldId="2147483721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8:30.310" v="48"/>
          <pc:sldLayoutMkLst>
            <pc:docMk/>
            <pc:sldMasterMk cId="3228799068" sldId="2147483720"/>
            <pc:sldLayoutMk cId="1882277611" sldId="2147483722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8:30.310" v="48"/>
          <pc:sldLayoutMkLst>
            <pc:docMk/>
            <pc:sldMasterMk cId="3228799068" sldId="2147483720"/>
            <pc:sldLayoutMk cId="2520156485" sldId="2147483723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8:30.310" v="48"/>
          <pc:sldLayoutMkLst>
            <pc:docMk/>
            <pc:sldMasterMk cId="3228799068" sldId="2147483720"/>
            <pc:sldLayoutMk cId="1341620460" sldId="2147483724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8:30.310" v="48"/>
          <pc:sldLayoutMkLst>
            <pc:docMk/>
            <pc:sldMasterMk cId="3228799068" sldId="2147483720"/>
            <pc:sldLayoutMk cId="620050619" sldId="2147483725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8:30.310" v="48"/>
          <pc:sldLayoutMkLst>
            <pc:docMk/>
            <pc:sldMasterMk cId="3228799068" sldId="2147483720"/>
            <pc:sldLayoutMk cId="2682207549" sldId="2147483726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8:30.310" v="48"/>
          <pc:sldLayoutMkLst>
            <pc:docMk/>
            <pc:sldMasterMk cId="3228799068" sldId="2147483720"/>
            <pc:sldLayoutMk cId="3604162479" sldId="2147483727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8:30.310" v="48"/>
          <pc:sldLayoutMkLst>
            <pc:docMk/>
            <pc:sldMasterMk cId="3228799068" sldId="2147483720"/>
            <pc:sldLayoutMk cId="4190261796" sldId="2147483728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8:30.310" v="48"/>
          <pc:sldLayoutMkLst>
            <pc:docMk/>
            <pc:sldMasterMk cId="3228799068" sldId="2147483720"/>
            <pc:sldLayoutMk cId="2477243438" sldId="2147483729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8:30.310" v="48"/>
          <pc:sldLayoutMkLst>
            <pc:docMk/>
            <pc:sldMasterMk cId="3228799068" sldId="2147483720"/>
            <pc:sldLayoutMk cId="423400738" sldId="2147483730"/>
          </pc:sldLayoutMkLst>
        </pc:sldLayoutChg>
        <pc:sldLayoutChg chg="add del mod replId">
          <pc:chgData name="정지원" userId="S::dhqnf12@ansan.ac.kr::c9080fb2-c1f7-4251-9891-5a82d101c7c0" providerId="AD" clId="Web-{371F732C-A39A-ED0C-9EC2-B4F7EAAE5F0B}" dt="2022-09-11T01:38:30.310" v="48"/>
          <pc:sldLayoutMkLst>
            <pc:docMk/>
            <pc:sldMasterMk cId="3228799068" sldId="2147483720"/>
            <pc:sldLayoutMk cId="485413472" sldId="2147483731"/>
          </pc:sldLayoutMkLst>
        </pc:sldLayoutChg>
      </pc:sldMasterChg>
      <pc:sldMasterChg chg="add del replId addSldLayout delSldLayout">
        <pc:chgData name="정지원" userId="S::dhqnf12@ansan.ac.kr::c9080fb2-c1f7-4251-9891-5a82d101c7c0" providerId="AD" clId="Web-{371F732C-A39A-ED0C-9EC2-B4F7EAAE5F0B}" dt="2022-09-11T01:38:30.248" v="47"/>
        <pc:sldMasterMkLst>
          <pc:docMk/>
          <pc:sldMasterMk cId="1671943405" sldId="2147483732"/>
        </pc:sldMasterMkLst>
        <pc:sldLayoutChg chg="add del">
          <pc:chgData name="정지원" userId="S::dhqnf12@ansan.ac.kr::c9080fb2-c1f7-4251-9891-5a82d101c7c0" providerId="AD" clId="Web-{371F732C-A39A-ED0C-9EC2-B4F7EAAE5F0B}" dt="2022-09-11T01:38:30.248" v="47"/>
          <pc:sldLayoutMkLst>
            <pc:docMk/>
            <pc:sldMasterMk cId="1671943405" sldId="2147483732"/>
            <pc:sldLayoutMk cId="2013449800" sldId="2147483733"/>
          </pc:sldLayoutMkLst>
        </pc:sldLayoutChg>
        <pc:sldLayoutChg chg="add del replId">
          <pc:chgData name="정지원" userId="S::dhqnf12@ansan.ac.kr::c9080fb2-c1f7-4251-9891-5a82d101c7c0" providerId="AD" clId="Web-{371F732C-A39A-ED0C-9EC2-B4F7EAAE5F0B}" dt="2022-09-11T01:38:30.248" v="47"/>
          <pc:sldLayoutMkLst>
            <pc:docMk/>
            <pc:sldMasterMk cId="1671943405" sldId="2147483732"/>
            <pc:sldLayoutMk cId="3567092494" sldId="2147483734"/>
          </pc:sldLayoutMkLst>
        </pc:sldLayoutChg>
        <pc:sldLayoutChg chg="add del replId">
          <pc:chgData name="정지원" userId="S::dhqnf12@ansan.ac.kr::c9080fb2-c1f7-4251-9891-5a82d101c7c0" providerId="AD" clId="Web-{371F732C-A39A-ED0C-9EC2-B4F7EAAE5F0B}" dt="2022-09-11T01:38:30.248" v="47"/>
          <pc:sldLayoutMkLst>
            <pc:docMk/>
            <pc:sldMasterMk cId="1671943405" sldId="2147483732"/>
            <pc:sldLayoutMk cId="109864827" sldId="2147483735"/>
          </pc:sldLayoutMkLst>
        </pc:sldLayoutChg>
        <pc:sldLayoutChg chg="add del replId">
          <pc:chgData name="정지원" userId="S::dhqnf12@ansan.ac.kr::c9080fb2-c1f7-4251-9891-5a82d101c7c0" providerId="AD" clId="Web-{371F732C-A39A-ED0C-9EC2-B4F7EAAE5F0B}" dt="2022-09-11T01:38:30.248" v="47"/>
          <pc:sldLayoutMkLst>
            <pc:docMk/>
            <pc:sldMasterMk cId="1671943405" sldId="2147483732"/>
            <pc:sldLayoutMk cId="421720652" sldId="2147483736"/>
          </pc:sldLayoutMkLst>
        </pc:sldLayoutChg>
        <pc:sldLayoutChg chg="add del replId">
          <pc:chgData name="정지원" userId="S::dhqnf12@ansan.ac.kr::c9080fb2-c1f7-4251-9891-5a82d101c7c0" providerId="AD" clId="Web-{371F732C-A39A-ED0C-9EC2-B4F7EAAE5F0B}" dt="2022-09-11T01:38:30.248" v="47"/>
          <pc:sldLayoutMkLst>
            <pc:docMk/>
            <pc:sldMasterMk cId="1671943405" sldId="2147483732"/>
            <pc:sldLayoutMk cId="3363885560" sldId="2147483737"/>
          </pc:sldLayoutMkLst>
        </pc:sldLayoutChg>
        <pc:sldLayoutChg chg="add del replId">
          <pc:chgData name="정지원" userId="S::dhqnf12@ansan.ac.kr::c9080fb2-c1f7-4251-9891-5a82d101c7c0" providerId="AD" clId="Web-{371F732C-A39A-ED0C-9EC2-B4F7EAAE5F0B}" dt="2022-09-11T01:38:30.248" v="47"/>
          <pc:sldLayoutMkLst>
            <pc:docMk/>
            <pc:sldMasterMk cId="1671943405" sldId="2147483732"/>
            <pc:sldLayoutMk cId="1238751917" sldId="2147483738"/>
          </pc:sldLayoutMkLst>
        </pc:sldLayoutChg>
        <pc:sldLayoutChg chg="add del replId">
          <pc:chgData name="정지원" userId="S::dhqnf12@ansan.ac.kr::c9080fb2-c1f7-4251-9891-5a82d101c7c0" providerId="AD" clId="Web-{371F732C-A39A-ED0C-9EC2-B4F7EAAE5F0B}" dt="2022-09-11T01:38:30.248" v="47"/>
          <pc:sldLayoutMkLst>
            <pc:docMk/>
            <pc:sldMasterMk cId="1671943405" sldId="2147483732"/>
            <pc:sldLayoutMk cId="37307668" sldId="2147483739"/>
          </pc:sldLayoutMkLst>
        </pc:sldLayoutChg>
        <pc:sldLayoutChg chg="add del replId">
          <pc:chgData name="정지원" userId="S::dhqnf12@ansan.ac.kr::c9080fb2-c1f7-4251-9891-5a82d101c7c0" providerId="AD" clId="Web-{371F732C-A39A-ED0C-9EC2-B4F7EAAE5F0B}" dt="2022-09-11T01:38:30.248" v="47"/>
          <pc:sldLayoutMkLst>
            <pc:docMk/>
            <pc:sldMasterMk cId="1671943405" sldId="2147483732"/>
            <pc:sldLayoutMk cId="638593294" sldId="2147483740"/>
          </pc:sldLayoutMkLst>
        </pc:sldLayoutChg>
        <pc:sldLayoutChg chg="add del replId">
          <pc:chgData name="정지원" userId="S::dhqnf12@ansan.ac.kr::c9080fb2-c1f7-4251-9891-5a82d101c7c0" providerId="AD" clId="Web-{371F732C-A39A-ED0C-9EC2-B4F7EAAE5F0B}" dt="2022-09-11T01:38:30.248" v="47"/>
          <pc:sldLayoutMkLst>
            <pc:docMk/>
            <pc:sldMasterMk cId="1671943405" sldId="2147483732"/>
            <pc:sldLayoutMk cId="3885838383" sldId="2147483741"/>
          </pc:sldLayoutMkLst>
        </pc:sldLayoutChg>
        <pc:sldLayoutChg chg="add del replId">
          <pc:chgData name="정지원" userId="S::dhqnf12@ansan.ac.kr::c9080fb2-c1f7-4251-9891-5a82d101c7c0" providerId="AD" clId="Web-{371F732C-A39A-ED0C-9EC2-B4F7EAAE5F0B}" dt="2022-09-11T01:38:30.248" v="47"/>
          <pc:sldLayoutMkLst>
            <pc:docMk/>
            <pc:sldMasterMk cId="1671943405" sldId="2147483732"/>
            <pc:sldLayoutMk cId="1683422829" sldId="2147483742"/>
          </pc:sldLayoutMkLst>
        </pc:sldLayoutChg>
        <pc:sldLayoutChg chg="add del replId">
          <pc:chgData name="정지원" userId="S::dhqnf12@ansan.ac.kr::c9080fb2-c1f7-4251-9891-5a82d101c7c0" providerId="AD" clId="Web-{371F732C-A39A-ED0C-9EC2-B4F7EAAE5F0B}" dt="2022-09-11T01:38:30.248" v="47"/>
          <pc:sldLayoutMkLst>
            <pc:docMk/>
            <pc:sldMasterMk cId="1671943405" sldId="2147483732"/>
            <pc:sldLayoutMk cId="2361333190" sldId="2147483743"/>
          </pc:sldLayoutMkLst>
        </pc:sldLayoutChg>
      </pc:sldMasterChg>
      <pc:sldMasterChg chg="add addSldLayout">
        <pc:chgData name="정지원" userId="S::dhqnf12@ansan.ac.kr::c9080fb2-c1f7-4251-9891-5a82d101c7c0" providerId="AD" clId="Web-{371F732C-A39A-ED0C-9EC2-B4F7EAAE5F0B}" dt="2022-09-11T01:38:30.310" v="48"/>
        <pc:sldMasterMkLst>
          <pc:docMk/>
          <pc:sldMasterMk cId="3801097220" sldId="2147483810"/>
        </pc:sldMasterMkLst>
        <pc:sldLayoutChg chg="add">
          <pc:chgData name="정지원" userId="S::dhqnf12@ansan.ac.kr::c9080fb2-c1f7-4251-9891-5a82d101c7c0" providerId="AD" clId="Web-{371F732C-A39A-ED0C-9EC2-B4F7EAAE5F0B}" dt="2022-09-11T01:38:30.310" v="48"/>
          <pc:sldLayoutMkLst>
            <pc:docMk/>
            <pc:sldMasterMk cId="3801097220" sldId="2147483810"/>
            <pc:sldLayoutMk cId="2388019092" sldId="2147483799"/>
          </pc:sldLayoutMkLst>
        </pc:sldLayoutChg>
        <pc:sldLayoutChg chg="add">
          <pc:chgData name="정지원" userId="S::dhqnf12@ansan.ac.kr::c9080fb2-c1f7-4251-9891-5a82d101c7c0" providerId="AD" clId="Web-{371F732C-A39A-ED0C-9EC2-B4F7EAAE5F0B}" dt="2022-09-11T01:38:30.310" v="48"/>
          <pc:sldLayoutMkLst>
            <pc:docMk/>
            <pc:sldMasterMk cId="3801097220" sldId="2147483810"/>
            <pc:sldLayoutMk cId="3290596525" sldId="2147483800"/>
          </pc:sldLayoutMkLst>
        </pc:sldLayoutChg>
        <pc:sldLayoutChg chg="add">
          <pc:chgData name="정지원" userId="S::dhqnf12@ansan.ac.kr::c9080fb2-c1f7-4251-9891-5a82d101c7c0" providerId="AD" clId="Web-{371F732C-A39A-ED0C-9EC2-B4F7EAAE5F0B}" dt="2022-09-11T01:38:30.310" v="48"/>
          <pc:sldLayoutMkLst>
            <pc:docMk/>
            <pc:sldMasterMk cId="3801097220" sldId="2147483810"/>
            <pc:sldLayoutMk cId="1158038280" sldId="2147483801"/>
          </pc:sldLayoutMkLst>
        </pc:sldLayoutChg>
        <pc:sldLayoutChg chg="add">
          <pc:chgData name="정지원" userId="S::dhqnf12@ansan.ac.kr::c9080fb2-c1f7-4251-9891-5a82d101c7c0" providerId="AD" clId="Web-{371F732C-A39A-ED0C-9EC2-B4F7EAAE5F0B}" dt="2022-09-11T01:38:30.310" v="48"/>
          <pc:sldLayoutMkLst>
            <pc:docMk/>
            <pc:sldMasterMk cId="3801097220" sldId="2147483810"/>
            <pc:sldLayoutMk cId="136365587" sldId="2147483802"/>
          </pc:sldLayoutMkLst>
        </pc:sldLayoutChg>
        <pc:sldLayoutChg chg="add">
          <pc:chgData name="정지원" userId="S::dhqnf12@ansan.ac.kr::c9080fb2-c1f7-4251-9891-5a82d101c7c0" providerId="AD" clId="Web-{371F732C-A39A-ED0C-9EC2-B4F7EAAE5F0B}" dt="2022-09-11T01:38:30.310" v="48"/>
          <pc:sldLayoutMkLst>
            <pc:docMk/>
            <pc:sldMasterMk cId="3801097220" sldId="2147483810"/>
            <pc:sldLayoutMk cId="894497" sldId="2147483803"/>
          </pc:sldLayoutMkLst>
        </pc:sldLayoutChg>
        <pc:sldLayoutChg chg="add">
          <pc:chgData name="정지원" userId="S::dhqnf12@ansan.ac.kr::c9080fb2-c1f7-4251-9891-5a82d101c7c0" providerId="AD" clId="Web-{371F732C-A39A-ED0C-9EC2-B4F7EAAE5F0B}" dt="2022-09-11T01:38:30.310" v="48"/>
          <pc:sldLayoutMkLst>
            <pc:docMk/>
            <pc:sldMasterMk cId="3801097220" sldId="2147483810"/>
            <pc:sldLayoutMk cId="3830998284" sldId="2147483804"/>
          </pc:sldLayoutMkLst>
        </pc:sldLayoutChg>
        <pc:sldLayoutChg chg="add">
          <pc:chgData name="정지원" userId="S::dhqnf12@ansan.ac.kr::c9080fb2-c1f7-4251-9891-5a82d101c7c0" providerId="AD" clId="Web-{371F732C-A39A-ED0C-9EC2-B4F7EAAE5F0B}" dt="2022-09-11T01:38:30.310" v="48"/>
          <pc:sldLayoutMkLst>
            <pc:docMk/>
            <pc:sldMasterMk cId="3801097220" sldId="2147483810"/>
            <pc:sldLayoutMk cId="2372905777" sldId="2147483805"/>
          </pc:sldLayoutMkLst>
        </pc:sldLayoutChg>
        <pc:sldLayoutChg chg="add">
          <pc:chgData name="정지원" userId="S::dhqnf12@ansan.ac.kr::c9080fb2-c1f7-4251-9891-5a82d101c7c0" providerId="AD" clId="Web-{371F732C-A39A-ED0C-9EC2-B4F7EAAE5F0B}" dt="2022-09-11T01:38:30.310" v="48"/>
          <pc:sldLayoutMkLst>
            <pc:docMk/>
            <pc:sldMasterMk cId="3801097220" sldId="2147483810"/>
            <pc:sldLayoutMk cId="698080283" sldId="2147483806"/>
          </pc:sldLayoutMkLst>
        </pc:sldLayoutChg>
        <pc:sldLayoutChg chg="add">
          <pc:chgData name="정지원" userId="S::dhqnf12@ansan.ac.kr::c9080fb2-c1f7-4251-9891-5a82d101c7c0" providerId="AD" clId="Web-{371F732C-A39A-ED0C-9EC2-B4F7EAAE5F0B}" dt="2022-09-11T01:38:30.310" v="48"/>
          <pc:sldLayoutMkLst>
            <pc:docMk/>
            <pc:sldMasterMk cId="3801097220" sldId="2147483810"/>
            <pc:sldLayoutMk cId="1191611465" sldId="2147483807"/>
          </pc:sldLayoutMkLst>
        </pc:sldLayoutChg>
        <pc:sldLayoutChg chg="add">
          <pc:chgData name="정지원" userId="S::dhqnf12@ansan.ac.kr::c9080fb2-c1f7-4251-9891-5a82d101c7c0" providerId="AD" clId="Web-{371F732C-A39A-ED0C-9EC2-B4F7EAAE5F0B}" dt="2022-09-11T01:38:30.310" v="48"/>
          <pc:sldLayoutMkLst>
            <pc:docMk/>
            <pc:sldMasterMk cId="3801097220" sldId="2147483810"/>
            <pc:sldLayoutMk cId="1583625358" sldId="2147483808"/>
          </pc:sldLayoutMkLst>
        </pc:sldLayoutChg>
        <pc:sldLayoutChg chg="add">
          <pc:chgData name="정지원" userId="S::dhqnf12@ansan.ac.kr::c9080fb2-c1f7-4251-9891-5a82d101c7c0" providerId="AD" clId="Web-{371F732C-A39A-ED0C-9EC2-B4F7EAAE5F0B}" dt="2022-09-11T01:38:30.310" v="48"/>
          <pc:sldLayoutMkLst>
            <pc:docMk/>
            <pc:sldMasterMk cId="3801097220" sldId="2147483810"/>
            <pc:sldLayoutMk cId="3891021374" sldId="2147483809"/>
          </pc:sldLayoutMkLst>
        </pc:sldLayoutChg>
      </pc:sldMasterChg>
    </pc:docChg>
  </pc:docChgLst>
  <pc:docChgLst>
    <pc:chgData name="정지원" userId="S::dhqnf12@ansan.ac.kr::c9080fb2-c1f7-4251-9891-5a82d101c7c0" providerId="AD" clId="Web-{3A6FE5E6-77F0-EAC2-ECFF-6502A92306AE}"/>
    <pc:docChg chg="addSld delSld modSld sldOrd">
      <pc:chgData name="정지원" userId="S::dhqnf12@ansan.ac.kr::c9080fb2-c1f7-4251-9891-5a82d101c7c0" providerId="AD" clId="Web-{3A6FE5E6-77F0-EAC2-ECFF-6502A92306AE}" dt="2022-10-08T05:34:11.098" v="717"/>
      <pc:docMkLst>
        <pc:docMk/>
      </pc:docMkLst>
      <pc:sldChg chg="addSp delSp">
        <pc:chgData name="정지원" userId="S::dhqnf12@ansan.ac.kr::c9080fb2-c1f7-4251-9891-5a82d101c7c0" providerId="AD" clId="Web-{3A6FE5E6-77F0-EAC2-ECFF-6502A92306AE}" dt="2022-10-08T03:48:57.216" v="92"/>
        <pc:sldMkLst>
          <pc:docMk/>
          <pc:sldMk cId="3247203300" sldId="260"/>
        </pc:sldMkLst>
        <pc:picChg chg="add del">
          <ac:chgData name="정지원" userId="S::dhqnf12@ansan.ac.kr::c9080fb2-c1f7-4251-9891-5a82d101c7c0" providerId="AD" clId="Web-{3A6FE5E6-77F0-EAC2-ECFF-6502A92306AE}" dt="2022-10-08T03:48:57.216" v="92"/>
          <ac:picMkLst>
            <pc:docMk/>
            <pc:sldMk cId="3247203300" sldId="260"/>
            <ac:picMk id="9" creationId="{77256116-CF3A-DBE5-8EDE-F8CA6C8957C2}"/>
          </ac:picMkLst>
        </pc:picChg>
      </pc:sldChg>
      <pc:sldChg chg="del">
        <pc:chgData name="정지원" userId="S::dhqnf12@ansan.ac.kr::c9080fb2-c1f7-4251-9891-5a82d101c7c0" providerId="AD" clId="Web-{3A6FE5E6-77F0-EAC2-ECFF-6502A92306AE}" dt="2022-10-08T05:17:26.038" v="657"/>
        <pc:sldMkLst>
          <pc:docMk/>
          <pc:sldMk cId="1271690156" sldId="268"/>
        </pc:sldMkLst>
      </pc:sldChg>
      <pc:sldChg chg="ord">
        <pc:chgData name="정지원" userId="S::dhqnf12@ansan.ac.kr::c9080fb2-c1f7-4251-9891-5a82d101c7c0" providerId="AD" clId="Web-{3A6FE5E6-77F0-EAC2-ECFF-6502A92306AE}" dt="2022-10-08T05:17:38.303" v="658"/>
        <pc:sldMkLst>
          <pc:docMk/>
          <pc:sldMk cId="381170947" sldId="269"/>
        </pc:sldMkLst>
      </pc:sldChg>
      <pc:sldChg chg="ord">
        <pc:chgData name="정지원" userId="S::dhqnf12@ansan.ac.kr::c9080fb2-c1f7-4251-9891-5a82d101c7c0" providerId="AD" clId="Web-{3A6FE5E6-77F0-EAC2-ECFF-6502A92306AE}" dt="2022-10-08T05:20:28.120" v="692"/>
        <pc:sldMkLst>
          <pc:docMk/>
          <pc:sldMk cId="3053751845" sldId="272"/>
        </pc:sldMkLst>
      </pc:sldChg>
      <pc:sldChg chg="addSp delSp modSp add replId addAnim delAnim modAnim">
        <pc:chgData name="정지원" userId="S::dhqnf12@ansan.ac.kr::c9080fb2-c1f7-4251-9891-5a82d101c7c0" providerId="AD" clId="Web-{3A6FE5E6-77F0-EAC2-ECFF-6502A92306AE}" dt="2022-10-08T04:01:58.770" v="141" actId="1076"/>
        <pc:sldMkLst>
          <pc:docMk/>
          <pc:sldMk cId="1050977435" sldId="273"/>
        </pc:sldMkLst>
        <pc:spChg chg="mod">
          <ac:chgData name="정지원" userId="S::dhqnf12@ansan.ac.kr::c9080fb2-c1f7-4251-9891-5a82d101c7c0" providerId="AD" clId="Web-{3A6FE5E6-77F0-EAC2-ECFF-6502A92306AE}" dt="2022-10-08T03:36:39.905" v="23" actId="1076"/>
          <ac:spMkLst>
            <pc:docMk/>
            <pc:sldMk cId="1050977435" sldId="273"/>
            <ac:spMk id="20" creationId="{62FD111D-4898-262D-B450-E9B145912399}"/>
          </ac:spMkLst>
        </pc:spChg>
        <pc:spChg chg="add mod">
          <ac:chgData name="정지원" userId="S::dhqnf12@ansan.ac.kr::c9080fb2-c1f7-4251-9891-5a82d101c7c0" providerId="AD" clId="Web-{3A6FE5E6-77F0-EAC2-ECFF-6502A92306AE}" dt="2022-10-08T04:01:58.770" v="141" actId="1076"/>
          <ac:spMkLst>
            <pc:docMk/>
            <pc:sldMk cId="1050977435" sldId="273"/>
            <ac:spMk id="28" creationId="{A6A58221-0AB8-0CC9-D9A5-13EA5E93D821}"/>
          </ac:spMkLst>
        </pc:spChg>
        <pc:spChg chg="add mod">
          <ac:chgData name="정지원" userId="S::dhqnf12@ansan.ac.kr::c9080fb2-c1f7-4251-9891-5a82d101c7c0" providerId="AD" clId="Web-{3A6FE5E6-77F0-EAC2-ECFF-6502A92306AE}" dt="2022-10-08T04:01:44.223" v="140" actId="1076"/>
          <ac:spMkLst>
            <pc:docMk/>
            <pc:sldMk cId="1050977435" sldId="273"/>
            <ac:spMk id="29" creationId="{15BEACB7-63E0-131F-4CCB-71FD69E76DEB}"/>
          </ac:spMkLst>
        </pc:spChg>
        <pc:spChg chg="add mod ord">
          <ac:chgData name="정지원" userId="S::dhqnf12@ansan.ac.kr::c9080fb2-c1f7-4251-9891-5a82d101c7c0" providerId="AD" clId="Web-{3A6FE5E6-77F0-EAC2-ECFF-6502A92306AE}" dt="2022-10-08T03:59:21.782" v="129"/>
          <ac:spMkLst>
            <pc:docMk/>
            <pc:sldMk cId="1050977435" sldId="273"/>
            <ac:spMk id="30" creationId="{72663343-4535-3B46-EB25-0354606D8107}"/>
          </ac:spMkLst>
        </pc:spChg>
        <pc:grpChg chg="add del mod">
          <ac:chgData name="정지원" userId="S::dhqnf12@ansan.ac.kr::c9080fb2-c1f7-4251-9891-5a82d101c7c0" providerId="AD" clId="Web-{3A6FE5E6-77F0-EAC2-ECFF-6502A92306AE}" dt="2022-10-08T03:36:31.576" v="19"/>
          <ac:grpSpMkLst>
            <pc:docMk/>
            <pc:sldMk cId="1050977435" sldId="273"/>
            <ac:grpSpMk id="16" creationId="{3ABD2895-E737-E4E4-39A2-767F279A3320}"/>
          </ac:grpSpMkLst>
        </pc:grpChg>
        <pc:grpChg chg="add mod">
          <ac:chgData name="정지원" userId="S::dhqnf12@ansan.ac.kr::c9080fb2-c1f7-4251-9891-5a82d101c7c0" providerId="AD" clId="Web-{3A6FE5E6-77F0-EAC2-ECFF-6502A92306AE}" dt="2022-10-08T03:36:46.498" v="25" actId="1076"/>
          <ac:grpSpMkLst>
            <pc:docMk/>
            <pc:sldMk cId="1050977435" sldId="273"/>
            <ac:grpSpMk id="24" creationId="{C05CB63C-59DA-86F6-13F9-344CB20D0BC2}"/>
          </ac:grpSpMkLst>
        </pc:grpChg>
        <pc:picChg chg="del">
          <ac:chgData name="정지원" userId="S::dhqnf12@ansan.ac.kr::c9080fb2-c1f7-4251-9891-5a82d101c7c0" providerId="AD" clId="Web-{3A6FE5E6-77F0-EAC2-ECFF-6502A92306AE}" dt="2022-10-08T03:35:30.872" v="3"/>
          <ac:picMkLst>
            <pc:docMk/>
            <pc:sldMk cId="1050977435" sldId="273"/>
            <ac:picMk id="3" creationId="{92F42DEE-8E70-4FD2-CF5D-FDE8D889DF12}"/>
          </ac:picMkLst>
        </pc:picChg>
        <pc:picChg chg="del">
          <ac:chgData name="정지원" userId="S::dhqnf12@ansan.ac.kr::c9080fb2-c1f7-4251-9891-5a82d101c7c0" providerId="AD" clId="Web-{3A6FE5E6-77F0-EAC2-ECFF-6502A92306AE}" dt="2022-10-08T03:35:32.309" v="6"/>
          <ac:picMkLst>
            <pc:docMk/>
            <pc:sldMk cId="1050977435" sldId="273"/>
            <ac:picMk id="6" creationId="{E52B2590-4BAC-34E8-4BC3-936CBC3F220E}"/>
          </ac:picMkLst>
        </pc:picChg>
        <pc:picChg chg="del">
          <ac:chgData name="정지원" userId="S::dhqnf12@ansan.ac.kr::c9080fb2-c1f7-4251-9891-5a82d101c7c0" providerId="AD" clId="Web-{3A6FE5E6-77F0-EAC2-ECFF-6502A92306AE}" dt="2022-10-08T03:35:31.981" v="5"/>
          <ac:picMkLst>
            <pc:docMk/>
            <pc:sldMk cId="1050977435" sldId="273"/>
            <ac:picMk id="7" creationId="{82379204-C615-BA3A-61D7-8357C9099544}"/>
          </ac:picMkLst>
        </pc:picChg>
        <pc:picChg chg="del">
          <ac:chgData name="정지원" userId="S::dhqnf12@ansan.ac.kr::c9080fb2-c1f7-4251-9891-5a82d101c7c0" providerId="AD" clId="Web-{3A6FE5E6-77F0-EAC2-ECFF-6502A92306AE}" dt="2022-10-08T03:35:31.356" v="4"/>
          <ac:picMkLst>
            <pc:docMk/>
            <pc:sldMk cId="1050977435" sldId="273"/>
            <ac:picMk id="8" creationId="{FD4FFD60-264B-A5F7-32FD-752497B12258}"/>
          </ac:picMkLst>
        </pc:picChg>
        <pc:picChg chg="add del mod">
          <ac:chgData name="정지원" userId="S::dhqnf12@ansan.ac.kr::c9080fb2-c1f7-4251-9891-5a82d101c7c0" providerId="AD" clId="Web-{3A6FE5E6-77F0-EAC2-ECFF-6502A92306AE}" dt="2022-10-08T03:36:30.607" v="18"/>
          <ac:picMkLst>
            <pc:docMk/>
            <pc:sldMk cId="1050977435" sldId="273"/>
            <ac:picMk id="10" creationId="{9F097DF7-362C-E3DE-31B3-CE663067A583}"/>
          </ac:picMkLst>
        </pc:picChg>
        <pc:picChg chg="add">
          <ac:chgData name="정지원" userId="S::dhqnf12@ansan.ac.kr::c9080fb2-c1f7-4251-9891-5a82d101c7c0" providerId="AD" clId="Web-{3A6FE5E6-77F0-EAC2-ECFF-6502A92306AE}" dt="2022-10-08T03:36:35.592" v="20"/>
          <ac:picMkLst>
            <pc:docMk/>
            <pc:sldMk cId="1050977435" sldId="273"/>
            <ac:picMk id="18" creationId="{34BC28F4-AE82-F442-9E4F-D712DC702BA6}"/>
          </ac:picMkLst>
        </pc:picChg>
        <pc:picChg chg="add mod">
          <ac:chgData name="정지원" userId="S::dhqnf12@ansan.ac.kr::c9080fb2-c1f7-4251-9891-5a82d101c7c0" providerId="AD" clId="Web-{3A6FE5E6-77F0-EAC2-ECFF-6502A92306AE}" dt="2022-10-08T03:59:39.939" v="136" actId="1076"/>
          <ac:picMkLst>
            <pc:docMk/>
            <pc:sldMk cId="1050977435" sldId="273"/>
            <ac:picMk id="25" creationId="{9902F610-4C05-06D2-AF93-7CB2BCE75CBC}"/>
          </ac:picMkLst>
        </pc:picChg>
        <pc:picChg chg="add mod ord">
          <ac:chgData name="정지원" userId="S::dhqnf12@ansan.ac.kr::c9080fb2-c1f7-4251-9891-5a82d101c7c0" providerId="AD" clId="Web-{3A6FE5E6-77F0-EAC2-ECFF-6502A92306AE}" dt="2022-10-08T03:59:29.751" v="132" actId="1076"/>
          <ac:picMkLst>
            <pc:docMk/>
            <pc:sldMk cId="1050977435" sldId="273"/>
            <ac:picMk id="26" creationId="{64928083-3177-45D5-E722-8B1D0C018D9D}"/>
          </ac:picMkLst>
        </pc:picChg>
        <pc:picChg chg="add mod">
          <ac:chgData name="정지원" userId="S::dhqnf12@ansan.ac.kr::c9080fb2-c1f7-4251-9891-5a82d101c7c0" providerId="AD" clId="Web-{3A6FE5E6-77F0-EAC2-ECFF-6502A92306AE}" dt="2022-10-08T03:59:41.954" v="137" actId="1076"/>
          <ac:picMkLst>
            <pc:docMk/>
            <pc:sldMk cId="1050977435" sldId="273"/>
            <ac:picMk id="27" creationId="{0144FB95-1894-F8DB-5A76-8C694C16387B}"/>
          </ac:picMkLst>
        </pc:picChg>
      </pc:sldChg>
      <pc:sldChg chg="new del">
        <pc:chgData name="정지원" userId="S::dhqnf12@ansan.ac.kr::c9080fb2-c1f7-4251-9891-5a82d101c7c0" providerId="AD" clId="Web-{3A6FE5E6-77F0-EAC2-ECFF-6502A92306AE}" dt="2022-10-08T03:35:27.325" v="1"/>
        <pc:sldMkLst>
          <pc:docMk/>
          <pc:sldMk cId="2828221197" sldId="273"/>
        </pc:sldMkLst>
      </pc:sldChg>
      <pc:sldChg chg="addSp delSp modSp add ord replId delAnim">
        <pc:chgData name="정지원" userId="S::dhqnf12@ansan.ac.kr::c9080fb2-c1f7-4251-9891-5a82d101c7c0" providerId="AD" clId="Web-{3A6FE5E6-77F0-EAC2-ECFF-6502A92306AE}" dt="2022-10-08T05:18:29.695" v="668" actId="20577"/>
        <pc:sldMkLst>
          <pc:docMk/>
          <pc:sldMk cId="734661414" sldId="274"/>
        </pc:sldMkLst>
        <pc:spChg chg="add mod">
          <ac:chgData name="정지원" userId="S::dhqnf12@ansan.ac.kr::c9080fb2-c1f7-4251-9891-5a82d101c7c0" providerId="AD" clId="Web-{3A6FE5E6-77F0-EAC2-ECFF-6502A92306AE}" dt="2022-10-08T04:03:01.755" v="147" actId="14100"/>
          <ac:spMkLst>
            <pc:docMk/>
            <pc:sldMk cId="734661414" sldId="274"/>
            <ac:spMk id="10" creationId="{F39DBC03-061C-1140-F64C-96C25463AB62}"/>
          </ac:spMkLst>
        </pc:spChg>
        <pc:spChg chg="add mod">
          <ac:chgData name="정지원" userId="S::dhqnf12@ansan.ac.kr::c9080fb2-c1f7-4251-9891-5a82d101c7c0" providerId="AD" clId="Web-{3A6FE5E6-77F0-EAC2-ECFF-6502A92306AE}" dt="2022-10-08T05:18:19.304" v="661" actId="1076"/>
          <ac:spMkLst>
            <pc:docMk/>
            <pc:sldMk cId="734661414" sldId="274"/>
            <ac:spMk id="11" creationId="{7F690EBD-4BAA-7660-6BFF-9B508127BE33}"/>
          </ac:spMkLst>
        </pc:spChg>
        <pc:spChg chg="add mod">
          <ac:chgData name="정지원" userId="S::dhqnf12@ansan.ac.kr::c9080fb2-c1f7-4251-9891-5a82d101c7c0" providerId="AD" clId="Web-{3A6FE5E6-77F0-EAC2-ECFF-6502A92306AE}" dt="2022-10-08T05:18:21.242" v="665" actId="1076"/>
          <ac:spMkLst>
            <pc:docMk/>
            <pc:sldMk cId="734661414" sldId="274"/>
            <ac:spMk id="12" creationId="{FD2722DB-F0DF-DD36-8583-3B967352D829}"/>
          </ac:spMkLst>
        </pc:spChg>
        <pc:spChg chg="add mod">
          <ac:chgData name="정지원" userId="S::dhqnf12@ansan.ac.kr::c9080fb2-c1f7-4251-9891-5a82d101c7c0" providerId="AD" clId="Web-{3A6FE5E6-77F0-EAC2-ECFF-6502A92306AE}" dt="2022-10-08T05:18:19.335" v="663" actId="1076"/>
          <ac:spMkLst>
            <pc:docMk/>
            <pc:sldMk cId="734661414" sldId="274"/>
            <ac:spMk id="13" creationId="{18B426F5-A3A7-979A-6657-520FA9C8421E}"/>
          </ac:spMkLst>
        </pc:spChg>
        <pc:spChg chg="add mod">
          <ac:chgData name="정지원" userId="S::dhqnf12@ansan.ac.kr::c9080fb2-c1f7-4251-9891-5a82d101c7c0" providerId="AD" clId="Web-{3A6FE5E6-77F0-EAC2-ECFF-6502A92306AE}" dt="2022-10-08T05:18:19.351" v="664" actId="1076"/>
          <ac:spMkLst>
            <pc:docMk/>
            <pc:sldMk cId="734661414" sldId="274"/>
            <ac:spMk id="14" creationId="{7E35087E-34F9-BF89-D9DF-016B53ABC3FE}"/>
          </ac:spMkLst>
        </pc:spChg>
        <pc:spChg chg="add mod">
          <ac:chgData name="정지원" userId="S::dhqnf12@ansan.ac.kr::c9080fb2-c1f7-4251-9891-5a82d101c7c0" providerId="AD" clId="Web-{3A6FE5E6-77F0-EAC2-ECFF-6502A92306AE}" dt="2022-10-08T05:18:29.695" v="668" actId="20577"/>
          <ac:spMkLst>
            <pc:docMk/>
            <pc:sldMk cId="734661414" sldId="274"/>
            <ac:spMk id="17" creationId="{AD94F77C-A51B-6752-2990-3FBB640DDE38}"/>
          </ac:spMkLst>
        </pc:spChg>
        <pc:picChg chg="del mod">
          <ac:chgData name="정지원" userId="S::dhqnf12@ansan.ac.kr::c9080fb2-c1f7-4251-9891-5a82d101c7c0" providerId="AD" clId="Web-{3A6FE5E6-77F0-EAC2-ECFF-6502A92306AE}" dt="2022-10-08T04:09:03.224" v="148"/>
          <ac:picMkLst>
            <pc:docMk/>
            <pc:sldMk cId="734661414" sldId="274"/>
            <ac:picMk id="3" creationId="{92F42DEE-8E70-4FD2-CF5D-FDE8D889DF12}"/>
          </ac:picMkLst>
        </pc:picChg>
        <pc:picChg chg="del">
          <ac:chgData name="정지원" userId="S::dhqnf12@ansan.ac.kr::c9080fb2-c1f7-4251-9891-5a82d101c7c0" providerId="AD" clId="Web-{3A6FE5E6-77F0-EAC2-ECFF-6502A92306AE}" dt="2022-10-08T03:49:03.920" v="97"/>
          <ac:picMkLst>
            <pc:docMk/>
            <pc:sldMk cId="734661414" sldId="274"/>
            <ac:picMk id="6" creationId="{E52B2590-4BAC-34E8-4BC3-936CBC3F220E}"/>
          </ac:picMkLst>
        </pc:picChg>
        <pc:picChg chg="del">
          <ac:chgData name="정지원" userId="S::dhqnf12@ansan.ac.kr::c9080fb2-c1f7-4251-9891-5a82d101c7c0" providerId="AD" clId="Web-{3A6FE5E6-77F0-EAC2-ECFF-6502A92306AE}" dt="2022-10-08T03:49:03.529" v="96"/>
          <ac:picMkLst>
            <pc:docMk/>
            <pc:sldMk cId="734661414" sldId="274"/>
            <ac:picMk id="7" creationId="{82379204-C615-BA3A-61D7-8357C9099544}"/>
          </ac:picMkLst>
        </pc:picChg>
        <pc:picChg chg="del">
          <ac:chgData name="정지원" userId="S::dhqnf12@ansan.ac.kr::c9080fb2-c1f7-4251-9891-5a82d101c7c0" providerId="AD" clId="Web-{3A6FE5E6-77F0-EAC2-ECFF-6502A92306AE}" dt="2022-10-08T03:49:03.013" v="95"/>
          <ac:picMkLst>
            <pc:docMk/>
            <pc:sldMk cId="734661414" sldId="274"/>
            <ac:picMk id="8" creationId="{FD4FFD60-264B-A5F7-32FD-752497B12258}"/>
          </ac:picMkLst>
        </pc:picChg>
        <pc:picChg chg="add mod modCrop">
          <ac:chgData name="정지원" userId="S::dhqnf12@ansan.ac.kr::c9080fb2-c1f7-4251-9891-5a82d101c7c0" providerId="AD" clId="Web-{3A6FE5E6-77F0-EAC2-ECFF-6502A92306AE}" dt="2022-10-08T04:20:06.800" v="239" actId="1076"/>
          <ac:picMkLst>
            <pc:docMk/>
            <pc:sldMk cId="734661414" sldId="274"/>
            <ac:picMk id="16" creationId="{5B7CAE61-D137-7F14-7161-5BDD1C754906}"/>
          </ac:picMkLst>
        </pc:picChg>
      </pc:sldChg>
      <pc:sldChg chg="addSp delSp modSp add replId">
        <pc:chgData name="정지원" userId="S::dhqnf12@ansan.ac.kr::c9080fb2-c1f7-4251-9891-5a82d101c7c0" providerId="AD" clId="Web-{3A6FE5E6-77F0-EAC2-ECFF-6502A92306AE}" dt="2022-10-08T04:53:08.929" v="516" actId="1076"/>
        <pc:sldMkLst>
          <pc:docMk/>
          <pc:sldMk cId="444186539" sldId="275"/>
        </pc:sldMkLst>
        <pc:spChg chg="add del mod">
          <ac:chgData name="정지원" userId="S::dhqnf12@ansan.ac.kr::c9080fb2-c1f7-4251-9891-5a82d101c7c0" providerId="AD" clId="Web-{3A6FE5E6-77F0-EAC2-ECFF-6502A92306AE}" dt="2022-10-08T04:37:46.189" v="436"/>
          <ac:spMkLst>
            <pc:docMk/>
            <pc:sldMk cId="444186539" sldId="275"/>
            <ac:spMk id="6" creationId="{A8727E37-7F51-B7A7-FC32-518FBED82699}"/>
          </ac:spMkLst>
        </pc:spChg>
        <pc:spChg chg="del">
          <ac:chgData name="정지원" userId="S::dhqnf12@ansan.ac.kr::c9080fb2-c1f7-4251-9891-5a82d101c7c0" providerId="AD" clId="Web-{3A6FE5E6-77F0-EAC2-ECFF-6502A92306AE}" dt="2022-10-08T04:29:32.928" v="330"/>
          <ac:spMkLst>
            <pc:docMk/>
            <pc:sldMk cId="444186539" sldId="275"/>
            <ac:spMk id="10" creationId="{F39DBC03-061C-1140-F64C-96C25463AB62}"/>
          </ac:spMkLst>
        </pc:spChg>
        <pc:spChg chg="mod">
          <ac:chgData name="정지원" userId="S::dhqnf12@ansan.ac.kr::c9080fb2-c1f7-4251-9891-5a82d101c7c0" providerId="AD" clId="Web-{3A6FE5E6-77F0-EAC2-ECFF-6502A92306AE}" dt="2022-10-08T04:29:40.896" v="333" actId="1076"/>
          <ac:spMkLst>
            <pc:docMk/>
            <pc:sldMk cId="444186539" sldId="275"/>
            <ac:spMk id="11" creationId="{7F690EBD-4BAA-7660-6BFF-9B508127BE33}"/>
          </ac:spMkLst>
        </pc:spChg>
        <pc:spChg chg="mod">
          <ac:chgData name="정지원" userId="S::dhqnf12@ansan.ac.kr::c9080fb2-c1f7-4251-9891-5a82d101c7c0" providerId="AD" clId="Web-{3A6FE5E6-77F0-EAC2-ECFF-6502A92306AE}" dt="2022-10-08T04:53:08.929" v="516" actId="1076"/>
          <ac:spMkLst>
            <pc:docMk/>
            <pc:sldMk cId="444186539" sldId="275"/>
            <ac:spMk id="12" creationId="{FD2722DB-F0DF-DD36-8583-3B967352D829}"/>
          </ac:spMkLst>
        </pc:spChg>
        <pc:spChg chg="del">
          <ac:chgData name="정지원" userId="S::dhqnf12@ansan.ac.kr::c9080fb2-c1f7-4251-9891-5a82d101c7c0" providerId="AD" clId="Web-{3A6FE5E6-77F0-EAC2-ECFF-6502A92306AE}" dt="2022-10-08T04:26:57.016" v="289"/>
          <ac:spMkLst>
            <pc:docMk/>
            <pc:sldMk cId="444186539" sldId="275"/>
            <ac:spMk id="13" creationId="{18B426F5-A3A7-979A-6657-520FA9C8421E}"/>
          </ac:spMkLst>
        </pc:spChg>
        <pc:spChg chg="del">
          <ac:chgData name="정지원" userId="S::dhqnf12@ansan.ac.kr::c9080fb2-c1f7-4251-9891-5a82d101c7c0" providerId="AD" clId="Web-{3A6FE5E6-77F0-EAC2-ECFF-6502A92306AE}" dt="2022-10-08T04:26:57.641" v="290"/>
          <ac:spMkLst>
            <pc:docMk/>
            <pc:sldMk cId="444186539" sldId="275"/>
            <ac:spMk id="14" creationId="{7E35087E-34F9-BF89-D9DF-016B53ABC3FE}"/>
          </ac:spMkLst>
        </pc:spChg>
        <pc:spChg chg="del">
          <ac:chgData name="정지원" userId="S::dhqnf12@ansan.ac.kr::c9080fb2-c1f7-4251-9891-5a82d101c7c0" providerId="AD" clId="Web-{3A6FE5E6-77F0-EAC2-ECFF-6502A92306AE}" dt="2022-10-08T04:26:55.485" v="288"/>
          <ac:spMkLst>
            <pc:docMk/>
            <pc:sldMk cId="444186539" sldId="275"/>
            <ac:spMk id="17" creationId="{AD94F77C-A51B-6752-2990-3FBB640DDE38}"/>
          </ac:spMkLst>
        </pc:spChg>
        <pc:picChg chg="add mod">
          <ac:chgData name="정지원" userId="S::dhqnf12@ansan.ac.kr::c9080fb2-c1f7-4251-9891-5a82d101c7c0" providerId="AD" clId="Web-{3A6FE5E6-77F0-EAC2-ECFF-6502A92306AE}" dt="2022-10-08T04:37:04.595" v="426" actId="1076"/>
          <ac:picMkLst>
            <pc:docMk/>
            <pc:sldMk cId="444186539" sldId="275"/>
            <ac:picMk id="3" creationId="{80DA871E-8F69-837E-17CC-3911E675434B}"/>
          </ac:picMkLst>
        </pc:picChg>
        <pc:picChg chg="del">
          <ac:chgData name="정지원" userId="S::dhqnf12@ansan.ac.kr::c9080fb2-c1f7-4251-9891-5a82d101c7c0" providerId="AD" clId="Web-{3A6FE5E6-77F0-EAC2-ECFF-6502A92306AE}" dt="2022-10-08T04:26:58.188" v="291"/>
          <ac:picMkLst>
            <pc:docMk/>
            <pc:sldMk cId="444186539" sldId="275"/>
            <ac:picMk id="16" creationId="{5B7CAE61-D137-7F14-7161-5BDD1C754906}"/>
          </ac:picMkLst>
        </pc:picChg>
      </pc:sldChg>
      <pc:sldChg chg="addSp delSp modSp add replId">
        <pc:chgData name="정지원" userId="S::dhqnf12@ansan.ac.kr::c9080fb2-c1f7-4251-9891-5a82d101c7c0" providerId="AD" clId="Web-{3A6FE5E6-77F0-EAC2-ECFF-6502A92306AE}" dt="2022-10-08T05:25:51.924" v="704" actId="20577"/>
        <pc:sldMkLst>
          <pc:docMk/>
          <pc:sldMk cId="86017069" sldId="276"/>
        </pc:sldMkLst>
        <pc:spChg chg="add del mod">
          <ac:chgData name="정지원" userId="S::dhqnf12@ansan.ac.kr::c9080fb2-c1f7-4251-9891-5a82d101c7c0" providerId="AD" clId="Web-{3A6FE5E6-77F0-EAC2-ECFF-6502A92306AE}" dt="2022-10-08T05:25:49.502" v="702"/>
          <ac:spMkLst>
            <pc:docMk/>
            <pc:sldMk cId="86017069" sldId="276"/>
            <ac:spMk id="11" creationId="{7F690EBD-4BAA-7660-6BFF-9B508127BE33}"/>
          </ac:spMkLst>
        </pc:spChg>
        <pc:spChg chg="mod">
          <ac:chgData name="정지원" userId="S::dhqnf12@ansan.ac.kr::c9080fb2-c1f7-4251-9891-5a82d101c7c0" providerId="AD" clId="Web-{3A6FE5E6-77F0-EAC2-ECFF-6502A92306AE}" dt="2022-10-08T05:25:51.924" v="704" actId="20577"/>
          <ac:spMkLst>
            <pc:docMk/>
            <pc:sldMk cId="86017069" sldId="276"/>
            <ac:spMk id="12" creationId="{FD2722DB-F0DF-DD36-8583-3B967352D829}"/>
          </ac:spMkLst>
        </pc:spChg>
        <pc:picChg chg="mod">
          <ac:chgData name="정지원" userId="S::dhqnf12@ansan.ac.kr::c9080fb2-c1f7-4251-9891-5a82d101c7c0" providerId="AD" clId="Web-{3A6FE5E6-77F0-EAC2-ECFF-6502A92306AE}" dt="2022-10-08T05:25:47.299" v="701" actId="1076"/>
          <ac:picMkLst>
            <pc:docMk/>
            <pc:sldMk cId="86017069" sldId="276"/>
            <ac:picMk id="3" creationId="{80DA871E-8F69-837E-17CC-3911E675434B}"/>
          </ac:picMkLst>
        </pc:picChg>
        <pc:cxnChg chg="mod">
          <ac:chgData name="정지원" userId="S::dhqnf12@ansan.ac.kr::c9080fb2-c1f7-4251-9891-5a82d101c7c0" providerId="AD" clId="Web-{3A6FE5E6-77F0-EAC2-ECFF-6502A92306AE}" dt="2022-10-08T04:39:52.926" v="458" actId="1076"/>
          <ac:cxnSpMkLst>
            <pc:docMk/>
            <pc:sldMk cId="86017069" sldId="276"/>
            <ac:cxnSpMk id="5" creationId="{4BE07104-8160-BAA4-57E0-C8CB94390CDC}"/>
          </ac:cxnSpMkLst>
        </pc:cxnChg>
      </pc:sldChg>
      <pc:sldChg chg="addSp delSp modSp add replId">
        <pc:chgData name="정지원" userId="S::dhqnf12@ansan.ac.kr::c9080fb2-c1f7-4251-9891-5a82d101c7c0" providerId="AD" clId="Web-{3A6FE5E6-77F0-EAC2-ECFF-6502A92306AE}" dt="2022-10-08T05:19:39.338" v="689" actId="14100"/>
        <pc:sldMkLst>
          <pc:docMk/>
          <pc:sldMk cId="317468175" sldId="277"/>
        </pc:sldMkLst>
        <pc:spChg chg="mod">
          <ac:chgData name="정지원" userId="S::dhqnf12@ansan.ac.kr::c9080fb2-c1f7-4251-9891-5a82d101c7c0" providerId="AD" clId="Web-{3A6FE5E6-77F0-EAC2-ECFF-6502A92306AE}" dt="2022-10-08T05:19:39.338" v="689" actId="14100"/>
          <ac:spMkLst>
            <pc:docMk/>
            <pc:sldMk cId="317468175" sldId="277"/>
            <ac:spMk id="11" creationId="{7F690EBD-4BAA-7660-6BFF-9B508127BE33}"/>
          </ac:spMkLst>
        </pc:spChg>
        <pc:spChg chg="mod">
          <ac:chgData name="정지원" userId="S::dhqnf12@ansan.ac.kr::c9080fb2-c1f7-4251-9891-5a82d101c7c0" providerId="AD" clId="Web-{3A6FE5E6-77F0-EAC2-ECFF-6502A92306AE}" dt="2022-10-08T05:12:53.587" v="608" actId="20577"/>
          <ac:spMkLst>
            <pc:docMk/>
            <pc:sldMk cId="317468175" sldId="277"/>
            <ac:spMk id="12" creationId="{FD2722DB-F0DF-DD36-8583-3B967352D829}"/>
          </ac:spMkLst>
        </pc:spChg>
        <pc:picChg chg="del mod">
          <ac:chgData name="정지원" userId="S::dhqnf12@ansan.ac.kr::c9080fb2-c1f7-4251-9891-5a82d101c7c0" providerId="AD" clId="Web-{3A6FE5E6-77F0-EAC2-ECFF-6502A92306AE}" dt="2022-10-08T05:11:23.476" v="587"/>
          <ac:picMkLst>
            <pc:docMk/>
            <pc:sldMk cId="317468175" sldId="277"/>
            <ac:picMk id="3" creationId="{80DA871E-8F69-837E-17CC-3911E675434B}"/>
          </ac:picMkLst>
        </pc:picChg>
        <pc:picChg chg="add mod">
          <ac:chgData name="정지원" userId="S::dhqnf12@ansan.ac.kr::c9080fb2-c1f7-4251-9891-5a82d101c7c0" providerId="AD" clId="Web-{3A6FE5E6-77F0-EAC2-ECFF-6502A92306AE}" dt="2022-10-08T05:11:36.258" v="593" actId="14100"/>
          <ac:picMkLst>
            <pc:docMk/>
            <pc:sldMk cId="317468175" sldId="277"/>
            <ac:picMk id="6" creationId="{582C6775-7BDC-5B34-8F62-F970C3252E62}"/>
          </ac:picMkLst>
        </pc:picChg>
      </pc:sldChg>
      <pc:sldChg chg="modSp add replId">
        <pc:chgData name="정지원" userId="S::dhqnf12@ansan.ac.kr::c9080fb2-c1f7-4251-9891-5a82d101c7c0" providerId="AD" clId="Web-{3A6FE5E6-77F0-EAC2-ECFF-6502A92306AE}" dt="2022-10-08T05:20:08.807" v="691" actId="1076"/>
        <pc:sldMkLst>
          <pc:docMk/>
          <pc:sldMk cId="3269754896" sldId="278"/>
        </pc:sldMkLst>
        <pc:spChg chg="mod">
          <ac:chgData name="정지원" userId="S::dhqnf12@ansan.ac.kr::c9080fb2-c1f7-4251-9891-5a82d101c7c0" providerId="AD" clId="Web-{3A6FE5E6-77F0-EAC2-ECFF-6502A92306AE}" dt="2022-10-08T05:14:19.964" v="628" actId="20577"/>
          <ac:spMkLst>
            <pc:docMk/>
            <pc:sldMk cId="3269754896" sldId="278"/>
            <ac:spMk id="11" creationId="{7F690EBD-4BAA-7660-6BFF-9B508127BE33}"/>
          </ac:spMkLst>
        </pc:spChg>
        <pc:spChg chg="mod">
          <ac:chgData name="정지원" userId="S::dhqnf12@ansan.ac.kr::c9080fb2-c1f7-4251-9891-5a82d101c7c0" providerId="AD" clId="Web-{3A6FE5E6-77F0-EAC2-ECFF-6502A92306AE}" dt="2022-10-08T05:20:08.807" v="691" actId="1076"/>
          <ac:spMkLst>
            <pc:docMk/>
            <pc:sldMk cId="3269754896" sldId="278"/>
            <ac:spMk id="12" creationId="{FD2722DB-F0DF-DD36-8583-3B967352D829}"/>
          </ac:spMkLst>
        </pc:spChg>
        <pc:picChg chg="mod">
          <ac:chgData name="정지원" userId="S::dhqnf12@ansan.ac.kr::c9080fb2-c1f7-4251-9891-5a82d101c7c0" providerId="AD" clId="Web-{3A6FE5E6-77F0-EAC2-ECFF-6502A92306AE}" dt="2022-10-08T05:14:26.433" v="631" actId="1076"/>
          <ac:picMkLst>
            <pc:docMk/>
            <pc:sldMk cId="3269754896" sldId="278"/>
            <ac:picMk id="6" creationId="{582C6775-7BDC-5B34-8F62-F970C3252E62}"/>
          </ac:picMkLst>
        </pc:picChg>
      </pc:sldChg>
      <pc:sldChg chg="delSp modSp add replId">
        <pc:chgData name="정지원" userId="S::dhqnf12@ansan.ac.kr::c9080fb2-c1f7-4251-9891-5a82d101c7c0" providerId="AD" clId="Web-{3A6FE5E6-77F0-EAC2-ECFF-6502A92306AE}" dt="2022-10-08T05:26:14.565" v="714" actId="1076"/>
        <pc:sldMkLst>
          <pc:docMk/>
          <pc:sldMk cId="121158101" sldId="279"/>
        </pc:sldMkLst>
        <pc:spChg chg="del">
          <ac:chgData name="정지원" userId="S::dhqnf12@ansan.ac.kr::c9080fb2-c1f7-4251-9891-5a82d101c7c0" providerId="AD" clId="Web-{3A6FE5E6-77F0-EAC2-ECFF-6502A92306AE}" dt="2022-10-08T05:26:03.487" v="707"/>
          <ac:spMkLst>
            <pc:docMk/>
            <pc:sldMk cId="121158101" sldId="279"/>
            <ac:spMk id="11" creationId="{7F690EBD-4BAA-7660-6BFF-9B508127BE33}"/>
          </ac:spMkLst>
        </pc:spChg>
        <pc:spChg chg="del mod">
          <ac:chgData name="정지원" userId="S::dhqnf12@ansan.ac.kr::c9080fb2-c1f7-4251-9891-5a82d101c7c0" providerId="AD" clId="Web-{3A6FE5E6-77F0-EAC2-ECFF-6502A92306AE}" dt="2022-10-08T05:26:02.643" v="706"/>
          <ac:spMkLst>
            <pc:docMk/>
            <pc:sldMk cId="121158101" sldId="279"/>
            <ac:spMk id="12" creationId="{FD2722DB-F0DF-DD36-8583-3B967352D829}"/>
          </ac:spMkLst>
        </pc:spChg>
        <pc:picChg chg="mod">
          <ac:chgData name="정지원" userId="S::dhqnf12@ansan.ac.kr::c9080fb2-c1f7-4251-9891-5a82d101c7c0" providerId="AD" clId="Web-{3A6FE5E6-77F0-EAC2-ECFF-6502A92306AE}" dt="2022-10-08T05:26:14.565" v="714" actId="1076"/>
          <ac:picMkLst>
            <pc:docMk/>
            <pc:sldMk cId="121158101" sldId="279"/>
            <ac:picMk id="6" creationId="{582C6775-7BDC-5B34-8F62-F970C3252E62}"/>
          </ac:picMkLst>
        </pc:picChg>
      </pc:sldChg>
      <pc:sldChg chg="delSp add del replId">
        <pc:chgData name="정지원" userId="S::dhqnf12@ansan.ac.kr::c9080fb2-c1f7-4251-9891-5a82d101c7c0" providerId="AD" clId="Web-{3A6FE5E6-77F0-EAC2-ECFF-6502A92306AE}" dt="2022-10-08T05:34:11.098" v="717"/>
        <pc:sldMkLst>
          <pc:docMk/>
          <pc:sldMk cId="3112228255" sldId="280"/>
        </pc:sldMkLst>
        <pc:picChg chg="del">
          <ac:chgData name="정지원" userId="S::dhqnf12@ansan.ac.kr::c9080fb2-c1f7-4251-9891-5a82d101c7c0" providerId="AD" clId="Web-{3A6FE5E6-77F0-EAC2-ECFF-6502A92306AE}" dt="2022-10-08T05:27:59.603" v="716"/>
          <ac:picMkLst>
            <pc:docMk/>
            <pc:sldMk cId="3112228255" sldId="280"/>
            <ac:picMk id="6" creationId="{C5E4F61C-549E-453F-5119-F81A442C63C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10/7/2022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9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25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21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9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38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5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9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0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8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11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10/7/2022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9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4400" b="0" kern="1200" spc="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–"/>
        <a:defRPr sz="2400" b="0" i="0" kern="1200" spc="3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2000" b="0" i="0" kern="1200" spc="3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1800" b="0" i="0" kern="1200" spc="3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1600" b="0" i="0" kern="1200" spc="3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1600" b="0" i="0" kern="1200" spc="3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562614" y="1337535"/>
            <a:ext cx="5213279" cy="27221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3800" dirty="0">
                <a:latin typeface="Malgun Gothic"/>
                <a:ea typeface="Malgun Gothic"/>
                <a:cs typeface="+mj-lt"/>
              </a:rPr>
              <a:t>큰 이미지</a:t>
            </a:r>
            <a:r>
              <a:rPr lang="ko-KR" altLang="en-US" sz="5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ea typeface="Malgun Gothic"/>
                <a:cs typeface="+mj-lt"/>
              </a:rPr>
              <a:t> </a:t>
            </a:r>
            <a:r>
              <a:rPr lang="ko-KR" altLang="en-US" sz="3800" dirty="0">
                <a:latin typeface="Malgun Gothic"/>
                <a:ea typeface="Malgun Gothic"/>
                <a:cs typeface="+mj-lt"/>
              </a:rPr>
              <a:t>인식을 위한 </a:t>
            </a:r>
            <a:br>
              <a:rPr lang="ko-KR" altLang="en-US" sz="3800" dirty="0">
                <a:latin typeface="Malgun Gothic"/>
                <a:ea typeface="Malgun Gothic"/>
                <a:cs typeface="+mj-lt"/>
              </a:rPr>
            </a:br>
            <a:r>
              <a:rPr lang="ko-KR" altLang="en-US" sz="3800" dirty="0">
                <a:latin typeface="Malgun Gothic"/>
                <a:ea typeface="Malgun Gothic"/>
                <a:cs typeface="+mj-lt"/>
              </a:rPr>
              <a:t>매우 심층적인 </a:t>
            </a:r>
            <a:r>
              <a:rPr lang="ko-KR" altLang="en-US" sz="3800" dirty="0" err="1">
                <a:latin typeface="Malgun Gothic"/>
                <a:ea typeface="Malgun Gothic"/>
                <a:cs typeface="+mj-lt"/>
              </a:rPr>
              <a:t>합성곱</a:t>
            </a:r>
            <a:br>
              <a:rPr lang="ko-KR" altLang="en-US" sz="3800" dirty="0">
                <a:latin typeface="Malgun Gothic"/>
                <a:ea typeface="Malgun Gothic"/>
                <a:cs typeface="+mj-lt"/>
              </a:rPr>
            </a:br>
            <a:r>
              <a:rPr lang="ko-KR" altLang="en-US" sz="3800" dirty="0">
                <a:latin typeface="Malgun Gothic"/>
                <a:ea typeface="Malgun Gothic"/>
                <a:cs typeface="+mj-lt"/>
              </a:rPr>
              <a:t>네트워크</a:t>
            </a:r>
            <a:endParaRPr lang="ko-KR" sz="3800" dirty="0">
              <a:latin typeface="Calibri"/>
              <a:ea typeface="맑은 고딕" panose="020B0503020000020004" pitchFamily="34" charset="-127"/>
              <a:cs typeface="Calibri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562614" y="4466845"/>
            <a:ext cx="4655719" cy="88290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sz="1700" dirty="0">
                <a:ea typeface="맑은 고딕"/>
                <a:cs typeface="Calibri Light"/>
              </a:rPr>
              <a:t>VERY DEEP CONVOLUTIONAL NETWORKS FOR </a:t>
            </a:r>
            <a:r>
              <a:rPr lang="en-US" altLang="ko-KR" sz="1700" dirty="0">
                <a:ea typeface="맑은 고딕"/>
                <a:cs typeface="Calibri Light"/>
              </a:rPr>
              <a:t>LARGE SCALE</a:t>
            </a:r>
            <a:r>
              <a:rPr lang="ko-KR" sz="1700" dirty="0">
                <a:ea typeface="맑은 고딕"/>
                <a:cs typeface="Calibri Light"/>
              </a:rPr>
              <a:t> IMAGE</a:t>
            </a:r>
            <a:r>
              <a:rPr lang="ko-KR" altLang="en-US" sz="1700" dirty="0">
                <a:ea typeface="맑은 고딕"/>
                <a:cs typeface="Calibri Light"/>
              </a:rPr>
              <a:t> </a:t>
            </a:r>
            <a:r>
              <a:rPr lang="ko-KR" sz="1700" dirty="0">
                <a:ea typeface="맑은 고딕"/>
                <a:cs typeface="Calibri Light"/>
              </a:rPr>
              <a:t>RECOGNITION</a:t>
            </a:r>
            <a:endParaRPr lang="ko-KR" sz="1700" dirty="0">
              <a:ea typeface="맑은 고딕"/>
              <a:cs typeface="Malgun Gothic Semilight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64153CFD-A8E3-156C-ADCA-A6530DA23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" r="8229" b="1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6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F8BBF5D-956D-A16E-23D3-C7F6162A9AA6}"/>
              </a:ext>
            </a:extLst>
          </p:cNvPr>
          <p:cNvCxnSpPr/>
          <p:nvPr/>
        </p:nvCxnSpPr>
        <p:spPr>
          <a:xfrm flipH="1" flipV="1">
            <a:off x="6478626" y="4071820"/>
            <a:ext cx="5296829" cy="929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A533068-1049-8196-D154-62CAD26ABBE1}"/>
              </a:ext>
            </a:extLst>
          </p:cNvPr>
          <p:cNvSpPr txBox="1"/>
          <p:nvPr/>
        </p:nvSpPr>
        <p:spPr>
          <a:xfrm>
            <a:off x="10860689" y="6577724"/>
            <a:ext cx="201448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Malgun Gothic Semilight"/>
                <a:cs typeface="Malgun Gothic Semilight"/>
              </a:rPr>
              <a:t>202008010 정지원</a:t>
            </a:r>
            <a:endParaRPr lang="ko-KR" altLang="en-US" sz="1200">
              <a:ea typeface="Malgun Gothic Semilight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13BDBB-ECD2-2B97-CE9A-2C2C1EF50C45}"/>
              </a:ext>
            </a:extLst>
          </p:cNvPr>
          <p:cNvSpPr/>
          <p:nvPr/>
        </p:nvSpPr>
        <p:spPr>
          <a:xfrm>
            <a:off x="-1859" y="-1859"/>
            <a:ext cx="12219877" cy="1142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C910C-1081-62EC-D8AF-47E6B942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08" y="108184"/>
            <a:ext cx="8267296" cy="1446550"/>
          </a:xfrm>
        </p:spPr>
        <p:txBody>
          <a:bodyPr/>
          <a:lstStyle/>
          <a:p>
            <a:pPr>
              <a:lnSpc>
                <a:spcPct val="113999"/>
              </a:lnSpc>
            </a:pPr>
            <a:r>
              <a:rPr lang="ko-KR" altLang="en-US" dirty="0">
                <a:ea typeface="Malgun Gothic"/>
              </a:rPr>
              <a:t>VGG16 구조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E07104-8160-BAA4-57E0-C8CB94390CDC}"/>
              </a:ext>
            </a:extLst>
          </p:cNvPr>
          <p:cNvCxnSpPr/>
          <p:nvPr/>
        </p:nvCxnSpPr>
        <p:spPr>
          <a:xfrm flipV="1">
            <a:off x="1627" y="1126040"/>
            <a:ext cx="12191998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F690EBD-4BAA-7660-6BFF-9B508127BE33}"/>
              </a:ext>
            </a:extLst>
          </p:cNvPr>
          <p:cNvSpPr txBox="1"/>
          <p:nvPr/>
        </p:nvSpPr>
        <p:spPr>
          <a:xfrm>
            <a:off x="-8967" y="1219200"/>
            <a:ext cx="3263152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ea typeface="+mn-lt"/>
                <a:cs typeface="+mn-lt"/>
              </a:rPr>
              <a:t>2.</a:t>
            </a:r>
            <a:r>
              <a:rPr lang="ko-KR" altLang="en-US" b="1" dirty="0">
                <a:ea typeface="+mn-lt"/>
                <a:cs typeface="+mn-lt"/>
              </a:rPr>
              <a:t> </a:t>
            </a:r>
            <a:r>
              <a:rPr lang="en-US" b="1" dirty="0">
                <a:ea typeface="+mn-lt"/>
                <a:cs typeface="+mn-lt"/>
              </a:rPr>
              <a:t>MULTI-SCALE</a:t>
            </a:r>
            <a:r>
              <a:rPr lang="ko-KR" altLang="en-US" b="1" dirty="0">
                <a:ea typeface="+mn-lt"/>
                <a:cs typeface="+mn-lt"/>
              </a:rPr>
              <a:t> </a:t>
            </a:r>
            <a:r>
              <a:rPr lang="ko-KR" b="1" dirty="0">
                <a:ea typeface="+mn-lt"/>
                <a:cs typeface="+mn-lt"/>
              </a:rPr>
              <a:t>EVALUATION</a:t>
            </a:r>
            <a:endParaRPr lang="ko-KR" altLang="en-US" dirty="0">
              <a:ea typeface="+mn-lt"/>
              <a:cs typeface="+mn-lt"/>
            </a:endParaRPr>
          </a:p>
          <a:p>
            <a:endParaRPr lang="ko-KR" altLang="en-US" b="1" dirty="0">
              <a:ea typeface="Malgun Gothic Semilight"/>
              <a:cs typeface="Malgun Gothic Semi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2722DB-F0DF-DD36-8583-3B967352D829}"/>
              </a:ext>
            </a:extLst>
          </p:cNvPr>
          <p:cNvSpPr txBox="1"/>
          <p:nvPr/>
        </p:nvSpPr>
        <p:spPr>
          <a:xfrm>
            <a:off x="80681" y="1757081"/>
            <a:ext cx="5997388" cy="427809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ea typeface="+mn-lt"/>
                <a:cs typeface="+mn-lt"/>
              </a:rPr>
              <a:t>이번에는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altLang="ko-KR" sz="1600" dirty="0" err="1">
                <a:ea typeface="+mn-lt"/>
                <a:cs typeface="+mn-lt"/>
              </a:rPr>
              <a:t>테스트</a:t>
            </a:r>
            <a:r>
              <a:rPr lang="en-US" altLang="ko-KR" sz="1600" dirty="0">
                <a:ea typeface="+mn-lt"/>
                <a:cs typeface="+mn-lt"/>
              </a:rPr>
              <a:t> </a:t>
            </a:r>
            <a:r>
              <a:rPr lang="ko-KR" altLang="en-US" sz="1600" dirty="0">
                <a:ea typeface="+mn-lt"/>
                <a:cs typeface="+mn-lt"/>
              </a:rPr>
              <a:t>시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스케일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변화를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준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경우이다</a:t>
            </a:r>
            <a:r>
              <a:rPr lang="en-US" sz="1600" dirty="0">
                <a:ea typeface="+mn-lt"/>
                <a:cs typeface="+mn-lt"/>
              </a:rPr>
              <a:t>. </a:t>
            </a:r>
            <a:r>
              <a:rPr lang="en-US" sz="1600" dirty="0" err="1">
                <a:ea typeface="+mn-lt"/>
                <a:cs typeface="+mn-lt"/>
              </a:rPr>
              <a:t>만약</a:t>
            </a:r>
            <a:r>
              <a:rPr lang="en-US" sz="1600" dirty="0">
                <a:ea typeface="+mn-lt"/>
                <a:cs typeface="+mn-lt"/>
              </a:rPr>
              <a:t> </a:t>
            </a:r>
            <a:r>
              <a:rPr lang="ko-KR" altLang="en-US" sz="1600" dirty="0">
                <a:ea typeface="+mn-lt"/>
                <a:cs typeface="+mn-lt"/>
              </a:rPr>
              <a:t>학습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단계에서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사용된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스케일이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고정된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경우</a:t>
            </a:r>
            <a:r>
              <a:rPr lang="en-US" sz="1600" dirty="0">
                <a:ea typeface="+mn-lt"/>
                <a:cs typeface="+mn-lt"/>
              </a:rPr>
              <a:t>,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너무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지나친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스케일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변환은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성능을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크게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떨어뜨린다는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것을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확인하였다</a:t>
            </a:r>
            <a:r>
              <a:rPr lang="en-US" sz="1600" dirty="0">
                <a:ea typeface="+mn-lt"/>
                <a:cs typeface="+mn-lt"/>
              </a:rPr>
              <a:t>.</a:t>
            </a:r>
            <a:r>
              <a:rPr lang="en-US" altLang="ko-KR" sz="1600" dirty="0">
                <a:ea typeface="+mn-lt"/>
                <a:cs typeface="+mn-lt"/>
              </a:rPr>
              <a:t> </a:t>
            </a:r>
            <a:endParaRPr lang="ko-KR" dirty="0">
              <a:ea typeface="+mn-lt"/>
              <a:cs typeface="+mn-lt"/>
            </a:endParaRPr>
          </a:p>
          <a:p>
            <a:endParaRPr lang="ko-KR" altLang="en-US" sz="1600" dirty="0">
              <a:ea typeface="+mn-lt"/>
              <a:cs typeface="+mn-lt"/>
            </a:endParaRPr>
          </a:p>
          <a:p>
            <a:r>
              <a:rPr lang="ko-KR" altLang="en-US" sz="1600" dirty="0">
                <a:ea typeface="+mn-lt"/>
                <a:cs typeface="+mn-lt"/>
              </a:rPr>
              <a:t>따라서</a:t>
            </a:r>
            <a:r>
              <a:rPr lang="en-US" altLang="ko-KR" sz="1600" dirty="0">
                <a:ea typeface="+mn-lt"/>
                <a:cs typeface="+mn-lt"/>
              </a:rPr>
              <a:t>, </a:t>
            </a:r>
            <a:r>
              <a:rPr lang="ko-KR" altLang="en-US" sz="1600" dirty="0">
                <a:ea typeface="+mn-lt"/>
                <a:cs typeface="+mn-lt"/>
              </a:rPr>
              <a:t>훈련에서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사용된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스케일이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고정된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경우</a:t>
            </a:r>
            <a:r>
              <a:rPr lang="en-US" sz="1600" dirty="0">
                <a:ea typeface="+mn-lt"/>
                <a:cs typeface="+mn-lt"/>
              </a:rPr>
              <a:t>,</a:t>
            </a:r>
            <a:r>
              <a:rPr lang="en-US" altLang="ko-KR" sz="1600" dirty="0">
                <a:ea typeface="+mn-lt"/>
                <a:cs typeface="+mn-lt"/>
              </a:rPr>
              <a:t> </a:t>
            </a:r>
            <a:endParaRPr lang="ko-KR" altLang="en-US" dirty="0">
              <a:ea typeface="+mn-lt"/>
              <a:cs typeface="+mn-lt"/>
            </a:endParaRPr>
          </a:p>
          <a:p>
            <a:endParaRPr lang="en-US" sz="1600" b="1" dirty="0">
              <a:ea typeface="+mn-lt"/>
              <a:cs typeface="+mn-lt"/>
            </a:endParaRPr>
          </a:p>
          <a:p>
            <a:r>
              <a:rPr lang="en-US" sz="1600" b="1" dirty="0">
                <a:ea typeface="+mn-lt"/>
                <a:cs typeface="+mn-lt"/>
              </a:rPr>
              <a:t>Q = {S - 32,</a:t>
            </a:r>
            <a:r>
              <a:rPr lang="en-US" altLang="ko-KR" sz="1600" b="1" dirty="0">
                <a:ea typeface="+mn-lt"/>
                <a:cs typeface="+mn-lt"/>
              </a:rPr>
              <a:t> </a:t>
            </a:r>
            <a:r>
              <a:rPr lang="en-US" sz="1600" b="1" dirty="0">
                <a:ea typeface="+mn-lt"/>
                <a:cs typeface="+mn-lt"/>
              </a:rPr>
              <a:t>S,</a:t>
            </a:r>
            <a:r>
              <a:rPr lang="en-US" altLang="ko-KR" sz="1600" b="1" dirty="0">
                <a:ea typeface="+mn-lt"/>
                <a:cs typeface="+mn-lt"/>
              </a:rPr>
              <a:t> </a:t>
            </a:r>
            <a:r>
              <a:rPr lang="en-US" sz="1600" b="1" dirty="0">
                <a:ea typeface="+mn-lt"/>
                <a:cs typeface="+mn-lt"/>
              </a:rPr>
              <a:t>S</a:t>
            </a:r>
            <a:r>
              <a:rPr lang="en-US" altLang="ko-KR" sz="1600" b="1" dirty="0">
                <a:ea typeface="+mn-lt"/>
                <a:cs typeface="+mn-lt"/>
              </a:rPr>
              <a:t> + </a:t>
            </a:r>
            <a:r>
              <a:rPr lang="en-US" sz="1600" b="1" dirty="0">
                <a:ea typeface="+mn-lt"/>
                <a:cs typeface="+mn-lt"/>
              </a:rPr>
              <a:t>32}</a:t>
            </a:r>
            <a:r>
              <a:rPr lang="en-US" altLang="ko-KR" sz="1600" dirty="0">
                <a:ea typeface="+mn-lt"/>
                <a:cs typeface="+mn-lt"/>
              </a:rPr>
              <a:t> </a:t>
            </a:r>
            <a:endParaRPr lang="ko-KR" dirty="0">
              <a:ea typeface="+mn-lt"/>
              <a:cs typeface="+mn-lt"/>
            </a:endParaRPr>
          </a:p>
          <a:p>
            <a:endParaRPr lang="en-US" altLang="ko-KR" sz="1600" dirty="0">
              <a:ea typeface="+mn-lt"/>
              <a:cs typeface="+mn-lt"/>
            </a:endParaRPr>
          </a:p>
          <a:p>
            <a:r>
              <a:rPr lang="en-US" sz="1600" dirty="0" err="1">
                <a:ea typeface="+mn-lt"/>
                <a:cs typeface="+mn-lt"/>
              </a:rPr>
              <a:t>훈련에서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사용된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스케일이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변화하는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경우</a:t>
            </a:r>
            <a:r>
              <a:rPr lang="en-US" sz="1600" dirty="0">
                <a:ea typeface="+mn-lt"/>
                <a:cs typeface="+mn-lt"/>
              </a:rPr>
              <a:t>,</a:t>
            </a:r>
            <a:r>
              <a:rPr lang="en-US" altLang="ko-KR" sz="1600" dirty="0">
                <a:ea typeface="+mn-lt"/>
                <a:cs typeface="+mn-lt"/>
              </a:rPr>
              <a:t> </a:t>
            </a:r>
            <a:endParaRPr lang="ko-KR" altLang="en-US">
              <a:ea typeface="+mn-lt"/>
              <a:cs typeface="+mn-lt"/>
            </a:endParaRPr>
          </a:p>
          <a:p>
            <a:endParaRPr lang="en-US" altLang="ko-KR" sz="1600" b="1" dirty="0">
              <a:ea typeface="+mn-lt"/>
              <a:cs typeface="+mn-lt"/>
            </a:endParaRPr>
          </a:p>
          <a:p>
            <a:r>
              <a:rPr lang="en-US" altLang="ko-KR" sz="1600" b="1" dirty="0">
                <a:ea typeface="+mn-lt"/>
                <a:cs typeface="+mn-lt"/>
              </a:rPr>
              <a:t>Q =</a:t>
            </a:r>
            <a:r>
              <a:rPr lang="en-US" sz="1600" b="1" dirty="0">
                <a:ea typeface="+mn-lt"/>
                <a:cs typeface="+mn-lt"/>
              </a:rPr>
              <a:t> </a:t>
            </a:r>
            <a:r>
              <a:rPr lang="en-US" altLang="ko-KR" sz="1600" b="1" dirty="0">
                <a:ea typeface="+mn-lt"/>
                <a:cs typeface="+mn-lt"/>
              </a:rPr>
              <a:t>{</a:t>
            </a:r>
            <a:r>
              <a:rPr lang="en-US" altLang="ko-KR" sz="1600" b="1" dirty="0" err="1">
                <a:ea typeface="+mn-lt"/>
                <a:cs typeface="+mn-lt"/>
              </a:rPr>
              <a:t>S_min</a:t>
            </a:r>
            <a:r>
              <a:rPr lang="en-US" sz="1600" b="1" dirty="0">
                <a:ea typeface="+mn-lt"/>
                <a:cs typeface="+mn-lt"/>
              </a:rPr>
              <a:t>,</a:t>
            </a:r>
            <a:r>
              <a:rPr lang="en-US" altLang="ko-KR" sz="1600" b="1" dirty="0">
                <a:ea typeface="+mn-lt"/>
                <a:cs typeface="+mn-lt"/>
              </a:rPr>
              <a:t> 0.5</a:t>
            </a:r>
            <a:r>
              <a:rPr lang="en-US" sz="1600" b="1" dirty="0">
                <a:ea typeface="+mn-lt"/>
                <a:cs typeface="+mn-lt"/>
              </a:rPr>
              <a:t>(</a:t>
            </a:r>
            <a:r>
              <a:rPr lang="en-US" sz="1600" b="1" dirty="0" err="1">
                <a:ea typeface="+mn-lt"/>
                <a:cs typeface="+mn-lt"/>
              </a:rPr>
              <a:t>S</a:t>
            </a:r>
            <a:r>
              <a:rPr lang="en-US" altLang="ko-KR" sz="1600" b="1" dirty="0" err="1">
                <a:ea typeface="+mn-lt"/>
                <a:cs typeface="+mn-lt"/>
              </a:rPr>
              <a:t>_min</a:t>
            </a:r>
            <a:r>
              <a:rPr lang="en-US" altLang="ko-KR" sz="1600" b="1" dirty="0">
                <a:ea typeface="+mn-lt"/>
                <a:cs typeface="+mn-lt"/>
              </a:rPr>
              <a:t> + </a:t>
            </a:r>
            <a:r>
              <a:rPr lang="en-US" altLang="ko-KR" sz="1600" b="1" dirty="0" err="1">
                <a:ea typeface="+mn-lt"/>
                <a:cs typeface="+mn-lt"/>
              </a:rPr>
              <a:t>S_max</a:t>
            </a:r>
            <a:r>
              <a:rPr lang="en-US" altLang="ko-KR" sz="1600" b="1" dirty="0">
                <a:ea typeface="+mn-lt"/>
                <a:cs typeface="+mn-lt"/>
              </a:rPr>
              <a:t>), </a:t>
            </a:r>
            <a:r>
              <a:rPr lang="en-US" altLang="ko-KR" sz="1600" b="1" dirty="0" err="1">
                <a:ea typeface="+mn-lt"/>
                <a:cs typeface="+mn-lt"/>
              </a:rPr>
              <a:t>S_max</a:t>
            </a:r>
            <a:r>
              <a:rPr lang="en-US" altLang="ko-KR" sz="1600" b="1" dirty="0">
                <a:ea typeface="+mn-lt"/>
                <a:cs typeface="+mn-lt"/>
              </a:rPr>
              <a:t>}</a:t>
            </a:r>
            <a:r>
              <a:rPr lang="en-US" altLang="ko-KR" sz="1600" dirty="0">
                <a:ea typeface="+mn-lt"/>
                <a:cs typeface="+mn-lt"/>
              </a:rPr>
              <a:t> </a:t>
            </a:r>
            <a:endParaRPr lang="ko-KR" dirty="0">
              <a:ea typeface="+mn-lt"/>
              <a:cs typeface="+mn-lt"/>
            </a:endParaRPr>
          </a:p>
          <a:p>
            <a:endParaRPr lang="ko-KR" altLang="en-US" sz="1600" dirty="0">
              <a:ea typeface="+mn-lt"/>
              <a:cs typeface="+mn-lt"/>
            </a:endParaRPr>
          </a:p>
          <a:p>
            <a:r>
              <a:rPr lang="en-US" altLang="ko-KR" sz="1600" dirty="0">
                <a:ea typeface="+mn-lt"/>
                <a:cs typeface="+mn-lt"/>
              </a:rPr>
              <a:t>3</a:t>
            </a:r>
            <a:r>
              <a:rPr lang="ko-KR" altLang="en-US" sz="1600" dirty="0">
                <a:ea typeface="+mn-lt"/>
                <a:cs typeface="+mn-lt"/>
              </a:rPr>
              <a:t>가지로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변화되었다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ko-KR" dirty="0">
              <a:ea typeface="+mn-lt"/>
              <a:cs typeface="+mn-lt"/>
            </a:endParaRPr>
          </a:p>
          <a:p>
            <a:endParaRPr lang="en-US" altLang="ko-KR" sz="1600" dirty="0">
              <a:ea typeface="+mn-lt"/>
              <a:cs typeface="+mn-lt"/>
            </a:endParaRPr>
          </a:p>
          <a:p>
            <a:r>
              <a:rPr lang="ko-KR" altLang="en-US" sz="1600" dirty="0">
                <a:ea typeface="+mn-lt"/>
                <a:cs typeface="+mn-lt"/>
              </a:rPr>
              <a:t>결과를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보면</a:t>
            </a:r>
            <a:r>
              <a:rPr lang="en-US" altLang="ko-KR" sz="1600" dirty="0">
                <a:ea typeface="+mn-lt"/>
                <a:cs typeface="+mn-lt"/>
              </a:rPr>
              <a:t>, </a:t>
            </a:r>
            <a:r>
              <a:rPr lang="en-US" altLang="ko-KR" sz="1600" dirty="0" err="1">
                <a:ea typeface="+mn-lt"/>
                <a:cs typeface="+mn-lt"/>
              </a:rPr>
              <a:t>테스트</a:t>
            </a:r>
            <a:r>
              <a:rPr lang="en-US" altLang="ko-KR" sz="1600" dirty="0">
                <a:ea typeface="+mn-lt"/>
                <a:cs typeface="+mn-lt"/>
              </a:rPr>
              <a:t> </a:t>
            </a:r>
            <a:r>
              <a:rPr lang="ko-KR" altLang="en-US" sz="1600" dirty="0">
                <a:ea typeface="+mn-lt"/>
                <a:cs typeface="+mn-lt"/>
              </a:rPr>
              <a:t>시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스케일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변화를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주는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것이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성능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향상에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도움이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된다는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것을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알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수 있다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endParaRPr lang="en-US" altLang="ko-KR" sz="1600" dirty="0">
              <a:ea typeface="Malgun Gothic Semilight"/>
              <a:cs typeface="Malgun Gothic Semilight"/>
            </a:endParaRPr>
          </a:p>
        </p:txBody>
      </p:sp>
      <p:pic>
        <p:nvPicPr>
          <p:cNvPr id="3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0DA871E-8F69-837E-17CC-3911E6754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282" y="1964156"/>
            <a:ext cx="5970494" cy="351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7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13BDBB-ECD2-2B97-CE9A-2C2C1EF50C45}"/>
              </a:ext>
            </a:extLst>
          </p:cNvPr>
          <p:cNvSpPr/>
          <p:nvPr/>
        </p:nvSpPr>
        <p:spPr>
          <a:xfrm>
            <a:off x="-1859" y="-1859"/>
            <a:ext cx="12219877" cy="1142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C910C-1081-62EC-D8AF-47E6B942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08" y="108184"/>
            <a:ext cx="8267296" cy="1446550"/>
          </a:xfrm>
        </p:spPr>
        <p:txBody>
          <a:bodyPr/>
          <a:lstStyle/>
          <a:p>
            <a:pPr>
              <a:lnSpc>
                <a:spcPct val="113999"/>
              </a:lnSpc>
            </a:pPr>
            <a:r>
              <a:rPr lang="ko-KR" altLang="en-US" dirty="0">
                <a:ea typeface="Malgun Gothic"/>
              </a:rPr>
              <a:t>VGG16 구조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E07104-8160-BAA4-57E0-C8CB94390CDC}"/>
              </a:ext>
            </a:extLst>
          </p:cNvPr>
          <p:cNvCxnSpPr/>
          <p:nvPr/>
        </p:nvCxnSpPr>
        <p:spPr>
          <a:xfrm flipV="1">
            <a:off x="1627" y="1126040"/>
            <a:ext cx="12191998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F690EBD-4BAA-7660-6BFF-9B508127BE33}"/>
              </a:ext>
            </a:extLst>
          </p:cNvPr>
          <p:cNvSpPr txBox="1"/>
          <p:nvPr/>
        </p:nvSpPr>
        <p:spPr>
          <a:xfrm>
            <a:off x="-3" y="1219200"/>
            <a:ext cx="3397622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ea typeface="+mn-lt"/>
                <a:cs typeface="+mn-lt"/>
              </a:rPr>
              <a:t>3.</a:t>
            </a:r>
            <a:r>
              <a:rPr lang="ko-KR" altLang="en-US" b="1" dirty="0">
                <a:ea typeface="+mn-lt"/>
                <a:cs typeface="+mn-lt"/>
              </a:rPr>
              <a:t> </a:t>
            </a:r>
            <a:r>
              <a:rPr lang="en-US" b="1" dirty="0"/>
              <a:t>MULTI-CROP EVALUATION</a:t>
            </a:r>
            <a:endParaRPr lang="en-US" altLang="ko-KR" b="1" dirty="0">
              <a:ea typeface="+mn-lt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2722DB-F0DF-DD36-8583-3B967352D829}"/>
              </a:ext>
            </a:extLst>
          </p:cNvPr>
          <p:cNvSpPr txBox="1"/>
          <p:nvPr/>
        </p:nvSpPr>
        <p:spPr>
          <a:xfrm>
            <a:off x="80681" y="1757081"/>
            <a:ext cx="5710517" cy="477053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ea typeface="+mn-lt"/>
                <a:cs typeface="+mn-lt"/>
              </a:rPr>
              <a:t>multi-crop </a:t>
            </a:r>
            <a:r>
              <a:rPr lang="en-US" sz="1600" b="1" dirty="0" err="1">
                <a:ea typeface="+mn-lt"/>
                <a:cs typeface="+mn-lt"/>
              </a:rPr>
              <a:t>evaluation은</a:t>
            </a:r>
            <a:r>
              <a:rPr lang="en-US" sz="1600" b="1" dirty="0">
                <a:ea typeface="+mn-lt"/>
                <a:cs typeface="+mn-lt"/>
              </a:rPr>
              <a:t> dense </a:t>
            </a:r>
            <a:r>
              <a:rPr lang="en-US" sz="1600" b="1" dirty="0" err="1">
                <a:ea typeface="+mn-lt"/>
                <a:cs typeface="+mn-lt"/>
              </a:rPr>
              <a:t>evaluation에</a:t>
            </a:r>
            <a:r>
              <a:rPr lang="en-US" sz="1600" b="1" dirty="0">
                <a:ea typeface="+mn-lt"/>
                <a:cs typeface="+mn-lt"/>
              </a:rPr>
              <a:t> </a:t>
            </a:r>
            <a:r>
              <a:rPr lang="en-US" sz="1600" b="1" dirty="0" err="1">
                <a:ea typeface="+mn-lt"/>
                <a:cs typeface="+mn-lt"/>
              </a:rPr>
              <a:t>대해</a:t>
            </a:r>
            <a:r>
              <a:rPr lang="en-US" sz="1600" b="1" dirty="0">
                <a:ea typeface="+mn-lt"/>
                <a:cs typeface="+mn-lt"/>
              </a:rPr>
              <a:t> </a:t>
            </a:r>
            <a:r>
              <a:rPr lang="en-US" sz="1600" b="1" dirty="0" err="1">
                <a:ea typeface="+mn-lt"/>
                <a:cs typeface="+mn-lt"/>
              </a:rPr>
              <a:t>상호보완적으로</a:t>
            </a:r>
            <a:r>
              <a:rPr lang="en-US" sz="1600" b="1" dirty="0">
                <a:ea typeface="+mn-lt"/>
                <a:cs typeface="+mn-lt"/>
              </a:rPr>
              <a:t> </a:t>
            </a:r>
            <a:r>
              <a:rPr lang="ko-KR" altLang="en-US" sz="1600" b="1" dirty="0">
                <a:ea typeface="+mn-lt"/>
                <a:cs typeface="+mn-lt"/>
              </a:rPr>
              <a:t>작용</a:t>
            </a:r>
            <a:endParaRPr lang="en-US" altLang="ko-KR" sz="1600" dirty="0">
              <a:ea typeface="+mn-lt"/>
              <a:cs typeface="+mn-lt"/>
            </a:endParaRPr>
          </a:p>
          <a:p>
            <a:endParaRPr lang="ko-KR" altLang="en-US" sz="1600" b="1" dirty="0">
              <a:ea typeface="+mn-lt"/>
              <a:cs typeface="+mn-lt"/>
            </a:endParaRPr>
          </a:p>
          <a:p>
            <a:r>
              <a:rPr lang="en-US" altLang="ko-KR" sz="1600" dirty="0">
                <a:ea typeface="+mn-lt"/>
                <a:cs typeface="+mn-lt"/>
              </a:rPr>
              <a:t>multi-crop</a:t>
            </a:r>
            <a:r>
              <a:rPr lang="ko-KR" altLang="en-US" sz="1600" dirty="0">
                <a:ea typeface="+mn-lt"/>
                <a:cs typeface="+mn-lt"/>
              </a:rPr>
              <a:t>의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경우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en-US" sz="1600" dirty="0">
                <a:ea typeface="+mn-lt"/>
                <a:cs typeface="+mn-lt"/>
              </a:rPr>
              <a:t>crop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될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때</a:t>
            </a:r>
            <a:r>
              <a:rPr lang="en-US" altLang="ko-KR" sz="1600" dirty="0">
                <a:ea typeface="+mn-lt"/>
                <a:cs typeface="+mn-lt"/>
              </a:rPr>
              <a:t>  </a:t>
            </a:r>
            <a:r>
              <a:rPr lang="en-US" sz="1600" dirty="0">
                <a:ea typeface="+mn-lt"/>
                <a:cs typeface="+mn-lt"/>
              </a:rPr>
              <a:t>convolved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en-US" sz="1600" dirty="0">
                <a:ea typeface="+mn-lt"/>
                <a:cs typeface="+mn-lt"/>
              </a:rPr>
              <a:t>feature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en-US" sz="1600" dirty="0">
                <a:ea typeface="+mn-lt"/>
                <a:cs typeface="+mn-lt"/>
              </a:rPr>
              <a:t>map</a:t>
            </a:r>
            <a:r>
              <a:rPr lang="ko-KR" altLang="en-US" sz="1600" dirty="0">
                <a:ea typeface="+mn-lt"/>
                <a:cs typeface="+mn-lt"/>
              </a:rPr>
              <a:t>이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en-US" sz="1600" dirty="0">
                <a:ea typeface="+mn-lt"/>
                <a:cs typeface="+mn-lt"/>
              </a:rPr>
              <a:t>0</a:t>
            </a:r>
            <a:r>
              <a:rPr lang="ko-KR" altLang="en-US" sz="1600" dirty="0" err="1">
                <a:ea typeface="+mn-lt"/>
                <a:cs typeface="+mn-lt"/>
              </a:rPr>
              <a:t>으로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en-US" sz="1600" dirty="0">
                <a:ea typeface="+mn-lt"/>
                <a:cs typeface="+mn-lt"/>
              </a:rPr>
              <a:t>padding(</a:t>
            </a:r>
            <a:r>
              <a:rPr lang="en-US" sz="1600" b="1" dirty="0">
                <a:ea typeface="+mn-lt"/>
                <a:cs typeface="+mn-lt"/>
              </a:rPr>
              <a:t>zero-padding</a:t>
            </a:r>
            <a:r>
              <a:rPr lang="en-US" sz="1600" dirty="0">
                <a:ea typeface="+mn-lt"/>
                <a:cs typeface="+mn-lt"/>
              </a:rPr>
              <a:t>)</a:t>
            </a:r>
            <a:r>
              <a:rPr lang="ko-KR" altLang="en-US" sz="1600" dirty="0">
                <a:ea typeface="+mn-lt"/>
                <a:cs typeface="+mn-lt"/>
              </a:rPr>
              <a:t>되지만</a:t>
            </a:r>
            <a:r>
              <a:rPr lang="en-US" sz="1600" dirty="0">
                <a:ea typeface="+mn-lt"/>
                <a:cs typeface="+mn-lt"/>
              </a:rPr>
              <a:t>, </a:t>
            </a:r>
            <a:r>
              <a:rPr lang="en-US" sz="1600" dirty="0" err="1">
                <a:ea typeface="+mn-lt"/>
                <a:cs typeface="+mn-lt"/>
              </a:rPr>
              <a:t>dense의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경우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en-US" sz="1600" dirty="0">
                <a:ea typeface="+mn-lt"/>
                <a:cs typeface="+mn-lt"/>
              </a:rPr>
              <a:t>crop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될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때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이웃하는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픽셀들에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따라서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en-US" sz="1600" dirty="0">
                <a:ea typeface="+mn-lt"/>
                <a:cs typeface="+mn-lt"/>
              </a:rPr>
              <a:t>padding</a:t>
            </a:r>
            <a:r>
              <a:rPr lang="ko-KR" altLang="en-US" sz="1600" dirty="0">
                <a:ea typeface="+mn-lt"/>
                <a:cs typeface="+mn-lt"/>
              </a:rPr>
              <a:t>되기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때문이다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ko-KR" altLang="en-US">
              <a:ea typeface="+mn-lt"/>
              <a:cs typeface="+mn-lt"/>
            </a:endParaRPr>
          </a:p>
          <a:p>
            <a:endParaRPr lang="ko-KR" altLang="en-US" sz="1600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crop</a:t>
            </a:r>
            <a:r>
              <a:rPr lang="ko-KR" altLang="en-US" sz="1600" dirty="0">
                <a:ea typeface="+mn-lt"/>
                <a:cs typeface="+mn-lt"/>
              </a:rPr>
              <a:t>은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시간이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많이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걸리는 대신 정확도가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높아지지만,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그럼에도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불구하고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논문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저자들은</a:t>
            </a:r>
            <a:r>
              <a:rPr lang="en-US" altLang="ko-KR" sz="1600" dirty="0">
                <a:ea typeface="+mn-lt"/>
                <a:cs typeface="+mn-lt"/>
              </a:rPr>
              <a:t> </a:t>
            </a:r>
            <a:r>
              <a:rPr lang="ko-KR" altLang="en-US" sz="1600" dirty="0">
                <a:ea typeface="+mn-lt"/>
                <a:cs typeface="+mn-lt"/>
              </a:rPr>
              <a:t>시간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비용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때문에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이것이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그만큼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실용적이라고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생각하지는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않는다</a:t>
            </a:r>
            <a:r>
              <a:rPr lang="en-US" sz="1600" dirty="0">
                <a:ea typeface="+mn-lt"/>
                <a:cs typeface="+mn-lt"/>
              </a:rPr>
              <a:t>.</a:t>
            </a:r>
            <a:r>
              <a:rPr lang="en-US" altLang="ko-KR" sz="1600" dirty="0">
                <a:ea typeface="+mn-lt"/>
                <a:cs typeface="+mn-lt"/>
              </a:rPr>
              <a:t> </a:t>
            </a:r>
            <a:r>
              <a:rPr lang="ko-KR" altLang="en-US" sz="1600" dirty="0">
                <a:ea typeface="+mn-lt"/>
                <a:cs typeface="+mn-lt"/>
              </a:rPr>
              <a:t>그래도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본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논문의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모델을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증명하고자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네트워크를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한</a:t>
            </a:r>
            <a:r>
              <a:rPr lang="en-US" sz="1600" dirty="0">
                <a:ea typeface="+mn-lt"/>
                <a:cs typeface="+mn-lt"/>
              </a:rPr>
              <a:t> scale</a:t>
            </a:r>
            <a:r>
              <a:rPr lang="ko-KR" altLang="en-US" sz="1600" dirty="0">
                <a:ea typeface="+mn-lt"/>
                <a:cs typeface="+mn-lt"/>
              </a:rPr>
              <a:t>마다</a:t>
            </a:r>
            <a:r>
              <a:rPr lang="en-US" sz="1600" dirty="0">
                <a:ea typeface="+mn-lt"/>
                <a:cs typeface="+mn-lt"/>
              </a:rPr>
              <a:t> 50crop</a:t>
            </a:r>
            <a:r>
              <a:rPr lang="ko-KR" altLang="en-US" sz="1600" dirty="0" err="1">
                <a:ea typeface="+mn-lt"/>
                <a:cs typeface="+mn-lt"/>
              </a:rPr>
              <a:t>으로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나누어서</a:t>
            </a:r>
            <a:r>
              <a:rPr lang="en-US" sz="1600" dirty="0">
                <a:ea typeface="+mn-lt"/>
                <a:cs typeface="+mn-lt"/>
              </a:rPr>
              <a:t>(5 x 5, 2flips) </a:t>
            </a:r>
            <a:r>
              <a:rPr lang="ko-KR" altLang="en-US" sz="1600" dirty="0">
                <a:ea typeface="+mn-lt"/>
                <a:cs typeface="+mn-lt"/>
              </a:rPr>
              <a:t>총</a:t>
            </a:r>
            <a:r>
              <a:rPr lang="en-US" sz="1600" dirty="0">
                <a:ea typeface="+mn-lt"/>
                <a:cs typeface="+mn-lt"/>
              </a:rPr>
              <a:t> 3 scale</a:t>
            </a:r>
            <a:r>
              <a:rPr lang="ko-KR" altLang="en-US" sz="1600" dirty="0">
                <a:ea typeface="+mn-lt"/>
                <a:cs typeface="+mn-lt"/>
              </a:rPr>
              <a:t>에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대해</a:t>
            </a:r>
            <a:r>
              <a:rPr lang="en-US" sz="1600" dirty="0">
                <a:ea typeface="+mn-lt"/>
                <a:cs typeface="+mn-lt"/>
              </a:rPr>
              <a:t> 150</a:t>
            </a:r>
            <a:r>
              <a:rPr lang="ko-KR" altLang="en-US" sz="1600" dirty="0">
                <a:ea typeface="+mn-lt"/>
                <a:cs typeface="+mn-lt"/>
              </a:rPr>
              <a:t>개의</a:t>
            </a:r>
            <a:r>
              <a:rPr lang="en-US" sz="1600" dirty="0">
                <a:ea typeface="+mn-lt"/>
                <a:cs typeface="+mn-lt"/>
              </a:rPr>
              <a:t> crop</a:t>
            </a:r>
            <a:r>
              <a:rPr lang="ko-KR" altLang="en-US" sz="1600" dirty="0">
                <a:ea typeface="+mn-lt"/>
                <a:cs typeface="+mn-lt"/>
              </a:rPr>
              <a:t>을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만들었다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ko-KR" altLang="en-US">
              <a:ea typeface="+mn-lt"/>
              <a:cs typeface="+mn-lt"/>
            </a:endParaRPr>
          </a:p>
          <a:p>
            <a:endParaRPr lang="en-US" sz="1600" dirty="0">
              <a:ea typeface="Malgun Gothic Semilight"/>
              <a:cs typeface="Malgun Gothic Semilight"/>
            </a:endParaRPr>
          </a:p>
          <a:p>
            <a:r>
              <a:rPr lang="en-US" sz="1600" dirty="0" err="1">
                <a:ea typeface="+mn-lt"/>
                <a:cs typeface="+mn-lt"/>
              </a:rPr>
              <a:t>그리고</a:t>
            </a:r>
            <a:r>
              <a:rPr lang="en-US" sz="1600" dirty="0">
                <a:ea typeface="+mn-lt"/>
                <a:cs typeface="+mn-lt"/>
              </a:rPr>
              <a:t> 이 두 </a:t>
            </a:r>
            <a:r>
              <a:rPr lang="en-US" sz="1600" dirty="0" err="1">
                <a:ea typeface="+mn-lt"/>
                <a:cs typeface="+mn-lt"/>
              </a:rPr>
              <a:t>경우를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합한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경우를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비교해본다</a:t>
            </a:r>
            <a:r>
              <a:rPr lang="en-US" sz="1600" dirty="0">
                <a:ea typeface="+mn-lt"/>
                <a:cs typeface="+mn-lt"/>
              </a:rPr>
              <a:t>. </a:t>
            </a:r>
            <a:r>
              <a:rPr lang="en-US" sz="1600" dirty="0" err="1">
                <a:ea typeface="+mn-lt"/>
                <a:cs typeface="+mn-lt"/>
              </a:rPr>
              <a:t>앞에서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언급한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것처럼</a:t>
            </a:r>
            <a:r>
              <a:rPr lang="en-US" sz="1600" dirty="0">
                <a:ea typeface="+mn-lt"/>
                <a:cs typeface="+mn-lt"/>
              </a:rPr>
              <a:t>, </a:t>
            </a:r>
            <a:r>
              <a:rPr lang="en-US" sz="1600" b="1" dirty="0">
                <a:ea typeface="+mn-lt"/>
                <a:cs typeface="+mn-lt"/>
              </a:rPr>
              <a:t>두 </a:t>
            </a:r>
            <a:r>
              <a:rPr lang="en-US" sz="1600" b="1" dirty="0" err="1">
                <a:ea typeface="+mn-lt"/>
                <a:cs typeface="+mn-lt"/>
              </a:rPr>
              <a:t>경우는</a:t>
            </a:r>
            <a:r>
              <a:rPr lang="en-US" sz="1600" b="1" dirty="0">
                <a:ea typeface="+mn-lt"/>
                <a:cs typeface="+mn-lt"/>
              </a:rPr>
              <a:t> </a:t>
            </a:r>
            <a:r>
              <a:rPr lang="en-US" sz="1600" b="1" dirty="0" err="1">
                <a:ea typeface="+mn-lt"/>
                <a:cs typeface="+mn-lt"/>
              </a:rPr>
              <a:t>서로</a:t>
            </a:r>
            <a:r>
              <a:rPr lang="en-US" sz="1600" b="1" dirty="0">
                <a:ea typeface="+mn-lt"/>
                <a:cs typeface="+mn-lt"/>
              </a:rPr>
              <a:t> </a:t>
            </a:r>
            <a:r>
              <a:rPr lang="en-US" sz="1600" b="1" dirty="0" err="1">
                <a:ea typeface="+mn-lt"/>
                <a:cs typeface="+mn-lt"/>
              </a:rPr>
              <a:t>상호보완적이기</a:t>
            </a:r>
            <a:r>
              <a:rPr lang="en-US" sz="1600" b="1" dirty="0">
                <a:ea typeface="+mn-lt"/>
                <a:cs typeface="+mn-lt"/>
              </a:rPr>
              <a:t> </a:t>
            </a:r>
            <a:r>
              <a:rPr lang="en-US" sz="1600" b="1" dirty="0" err="1">
                <a:ea typeface="+mn-lt"/>
                <a:cs typeface="+mn-lt"/>
              </a:rPr>
              <a:t>때문에</a:t>
            </a:r>
            <a:r>
              <a:rPr lang="en-US" sz="1600" b="1" dirty="0">
                <a:ea typeface="+mn-lt"/>
                <a:cs typeface="+mn-lt"/>
              </a:rPr>
              <a:t> </a:t>
            </a:r>
            <a:r>
              <a:rPr lang="en-US" sz="1600" b="1" dirty="0" err="1">
                <a:ea typeface="+mn-lt"/>
                <a:cs typeface="+mn-lt"/>
              </a:rPr>
              <a:t>합할</a:t>
            </a:r>
            <a:r>
              <a:rPr lang="en-US" sz="1600" b="1" dirty="0">
                <a:ea typeface="+mn-lt"/>
                <a:cs typeface="+mn-lt"/>
              </a:rPr>
              <a:t> 때 각 </a:t>
            </a:r>
            <a:r>
              <a:rPr lang="en-US" sz="1600" b="1" dirty="0" err="1">
                <a:ea typeface="+mn-lt"/>
                <a:cs typeface="+mn-lt"/>
              </a:rPr>
              <a:t>모델의</a:t>
            </a:r>
            <a:r>
              <a:rPr lang="en-US" sz="1600" b="1" dirty="0">
                <a:ea typeface="+mn-lt"/>
                <a:cs typeface="+mn-lt"/>
              </a:rPr>
              <a:t> </a:t>
            </a:r>
            <a:r>
              <a:rPr lang="en-US" sz="1600" b="1" dirty="0" err="1">
                <a:ea typeface="+mn-lt"/>
                <a:cs typeface="+mn-lt"/>
              </a:rPr>
              <a:t>softmax값을</a:t>
            </a:r>
            <a:r>
              <a:rPr lang="en-US" sz="1600" b="1" dirty="0">
                <a:ea typeface="+mn-lt"/>
                <a:cs typeface="+mn-lt"/>
              </a:rPr>
              <a:t> </a:t>
            </a:r>
            <a:r>
              <a:rPr lang="en-US" sz="1600" b="1" dirty="0" err="1">
                <a:ea typeface="+mn-lt"/>
                <a:cs typeface="+mn-lt"/>
              </a:rPr>
              <a:t>평균해줌으로써</a:t>
            </a:r>
            <a:r>
              <a:rPr lang="en-US" sz="1600" b="1" dirty="0">
                <a:ea typeface="+mn-lt"/>
                <a:cs typeface="+mn-lt"/>
              </a:rPr>
              <a:t> 두 </a:t>
            </a:r>
            <a:r>
              <a:rPr lang="en-US" sz="1600" b="1" dirty="0" err="1">
                <a:ea typeface="+mn-lt"/>
                <a:cs typeface="+mn-lt"/>
              </a:rPr>
              <a:t>모델을</a:t>
            </a:r>
            <a:r>
              <a:rPr lang="en-US" sz="1600" b="1" dirty="0">
                <a:ea typeface="+mn-lt"/>
                <a:cs typeface="+mn-lt"/>
              </a:rPr>
              <a:t> </a:t>
            </a:r>
            <a:r>
              <a:rPr lang="ko-KR" altLang="en-US" sz="1600" b="1" dirty="0">
                <a:ea typeface="+mn-lt"/>
                <a:cs typeface="+mn-lt"/>
              </a:rPr>
              <a:t>합했다.</a:t>
            </a:r>
            <a:r>
              <a:rPr lang="en-US" sz="1600" dirty="0">
                <a:ea typeface="+mn-lt"/>
                <a:cs typeface="+mn-lt"/>
              </a:rPr>
              <a:t> </a:t>
            </a:r>
            <a:endParaRPr lang="en-US" dirty="0">
              <a:ea typeface="+mn-lt"/>
              <a:cs typeface="+mn-lt"/>
            </a:endParaRPr>
          </a:p>
          <a:p>
            <a:endParaRPr lang="en-US" sz="1600" dirty="0">
              <a:ea typeface="+mn-lt"/>
              <a:cs typeface="+mn-lt"/>
            </a:endParaRPr>
          </a:p>
          <a:p>
            <a:r>
              <a:rPr lang="en-US" sz="1600" dirty="0" err="1">
                <a:ea typeface="+mn-lt"/>
                <a:cs typeface="+mn-lt"/>
              </a:rPr>
              <a:t>결과에서</a:t>
            </a:r>
            <a:r>
              <a:rPr lang="en-US" sz="1600" dirty="0">
                <a:ea typeface="+mn-lt"/>
                <a:cs typeface="+mn-lt"/>
              </a:rPr>
              <a:t> 알 수 </a:t>
            </a:r>
            <a:r>
              <a:rPr lang="en-US" sz="1600" dirty="0" err="1">
                <a:ea typeface="+mn-lt"/>
                <a:cs typeface="+mn-lt"/>
              </a:rPr>
              <a:t>있듯이</a:t>
            </a:r>
            <a:r>
              <a:rPr lang="en-US" sz="1600" dirty="0">
                <a:ea typeface="+mn-lt"/>
                <a:cs typeface="+mn-lt"/>
              </a:rPr>
              <a:t>, multi-</a:t>
            </a:r>
            <a:r>
              <a:rPr lang="en-US" sz="1600" dirty="0" err="1">
                <a:ea typeface="+mn-lt"/>
                <a:cs typeface="+mn-lt"/>
              </a:rPr>
              <a:t>crop의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성능이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약간</a:t>
            </a:r>
            <a:r>
              <a:rPr lang="en-US" sz="1600" dirty="0">
                <a:ea typeface="+mn-lt"/>
                <a:cs typeface="+mn-lt"/>
              </a:rPr>
              <a:t> 더 </a:t>
            </a:r>
            <a:r>
              <a:rPr lang="en-US" sz="1600" dirty="0" err="1">
                <a:ea typeface="+mn-lt"/>
                <a:cs typeface="+mn-lt"/>
              </a:rPr>
              <a:t>좋았고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ea typeface="+mn-lt"/>
                <a:cs typeface="+mn-lt"/>
              </a:rPr>
              <a:t>이보다</a:t>
            </a:r>
            <a:r>
              <a:rPr lang="en-US" sz="1600" dirty="0">
                <a:ea typeface="+mn-lt"/>
                <a:cs typeface="+mn-lt"/>
              </a:rPr>
              <a:t> 더 </a:t>
            </a:r>
            <a:r>
              <a:rPr lang="en-US" sz="1600" dirty="0" err="1">
                <a:ea typeface="+mn-lt"/>
                <a:cs typeface="+mn-lt"/>
              </a:rPr>
              <a:t>좋은</a:t>
            </a:r>
            <a:r>
              <a:rPr lang="en-US" sz="1600" dirty="0">
                <a:ea typeface="+mn-lt"/>
                <a:cs typeface="+mn-lt"/>
              </a:rPr>
              <a:t> 건 두 </a:t>
            </a:r>
            <a:r>
              <a:rPr lang="en-US" sz="1600" dirty="0" err="1">
                <a:ea typeface="+mn-lt"/>
                <a:cs typeface="+mn-lt"/>
              </a:rPr>
              <a:t>경우를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합한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경우였다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>
              <a:ea typeface="Malgun Gothic Semilight"/>
              <a:cs typeface="Malgun Gothic Semilight"/>
            </a:endParaRPr>
          </a:p>
        </p:txBody>
      </p:sp>
      <p:pic>
        <p:nvPicPr>
          <p:cNvPr id="6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582C6775-7BDC-5B34-8F62-F970C3252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776" y="2423987"/>
            <a:ext cx="6167717" cy="25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13BDBB-ECD2-2B97-CE9A-2C2C1EF50C45}"/>
              </a:ext>
            </a:extLst>
          </p:cNvPr>
          <p:cNvSpPr/>
          <p:nvPr/>
        </p:nvSpPr>
        <p:spPr>
          <a:xfrm>
            <a:off x="-1859" y="-1859"/>
            <a:ext cx="12219877" cy="1142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C910C-1081-62EC-D8AF-47E6B942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08" y="108184"/>
            <a:ext cx="8267296" cy="1446550"/>
          </a:xfrm>
        </p:spPr>
        <p:txBody>
          <a:bodyPr/>
          <a:lstStyle/>
          <a:p>
            <a:pPr>
              <a:lnSpc>
                <a:spcPct val="113999"/>
              </a:lnSpc>
            </a:pPr>
            <a:r>
              <a:rPr lang="ko-KR" altLang="en-US" dirty="0">
                <a:ea typeface="Malgun Gothic"/>
              </a:rPr>
              <a:t>VGG16 구조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E07104-8160-BAA4-57E0-C8CB94390CDC}"/>
              </a:ext>
            </a:extLst>
          </p:cNvPr>
          <p:cNvCxnSpPr/>
          <p:nvPr/>
        </p:nvCxnSpPr>
        <p:spPr>
          <a:xfrm flipV="1">
            <a:off x="1627" y="1126040"/>
            <a:ext cx="12191998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F690EBD-4BAA-7660-6BFF-9B508127BE33}"/>
              </a:ext>
            </a:extLst>
          </p:cNvPr>
          <p:cNvSpPr txBox="1"/>
          <p:nvPr/>
        </p:nvSpPr>
        <p:spPr>
          <a:xfrm>
            <a:off x="-8967" y="1219200"/>
            <a:ext cx="3263152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ea typeface="+mn-lt"/>
                <a:cs typeface="+mn-lt"/>
              </a:rPr>
              <a:t>4.</a:t>
            </a:r>
            <a:r>
              <a:rPr lang="ko-KR" altLang="en-US" b="1" dirty="0">
                <a:ea typeface="+mn-lt"/>
                <a:cs typeface="+mn-lt"/>
              </a:rPr>
              <a:t> </a:t>
            </a:r>
            <a:r>
              <a:rPr lang="ko-KR" b="1" dirty="0" err="1"/>
              <a:t>Convent</a:t>
            </a:r>
            <a:r>
              <a:rPr lang="ko-KR" b="1" dirty="0"/>
              <a:t> </a:t>
            </a:r>
            <a:r>
              <a:rPr lang="ko-KR" b="1" dirty="0" err="1"/>
              <a:t>Fusion</a:t>
            </a:r>
            <a:r>
              <a:rPr lang="ko-KR" b="1" dirty="0"/>
              <a:t>(앙상블)</a:t>
            </a:r>
            <a:endParaRPr lang="ko-KR" altLang="en-US" b="1" dirty="0">
              <a:ea typeface="+mn-lt"/>
              <a:cs typeface="+mn-lt"/>
            </a:endParaRPr>
          </a:p>
          <a:p>
            <a:endParaRPr lang="ko-KR" altLang="en-US" b="1" dirty="0">
              <a:ea typeface="+mn-lt"/>
              <a:cs typeface="+mn-lt"/>
            </a:endParaRPr>
          </a:p>
          <a:p>
            <a:endParaRPr lang="ko-KR" altLang="en-US" b="1" dirty="0">
              <a:ea typeface="Malgun Gothic Semilight"/>
              <a:cs typeface="Malgun Gothic Semi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2722DB-F0DF-DD36-8583-3B967352D829}"/>
              </a:ext>
            </a:extLst>
          </p:cNvPr>
          <p:cNvSpPr txBox="1"/>
          <p:nvPr/>
        </p:nvSpPr>
        <p:spPr>
          <a:xfrm>
            <a:off x="134469" y="2277034"/>
            <a:ext cx="5710517" cy="230832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ea typeface="+mn-lt"/>
                <a:cs typeface="+mn-lt"/>
              </a:rPr>
              <a:t>앙상블을 통해 모델끼리</a:t>
            </a:r>
            <a:r>
              <a:rPr lang="ko-KR" sz="1600" dirty="0">
                <a:ea typeface="+mn-lt"/>
                <a:cs typeface="+mn-lt"/>
              </a:rPr>
              <a:t> 서로 </a:t>
            </a:r>
            <a:r>
              <a:rPr lang="ko-KR" altLang="en-US" sz="1600" dirty="0">
                <a:ea typeface="+mn-lt"/>
                <a:cs typeface="+mn-lt"/>
              </a:rPr>
              <a:t>상호보완적으로 </a:t>
            </a:r>
            <a:r>
              <a:rPr lang="ko-KR" sz="1600" dirty="0">
                <a:ea typeface="+mn-lt"/>
                <a:cs typeface="+mn-lt"/>
              </a:rPr>
              <a:t>작동하여 성능이 높아진다는 논문이 </a:t>
            </a:r>
            <a:r>
              <a:rPr lang="ko-KR" altLang="en-US" sz="1600" dirty="0">
                <a:ea typeface="+mn-lt"/>
                <a:cs typeface="+mn-lt"/>
              </a:rPr>
              <a:t>있다</a:t>
            </a:r>
            <a:r>
              <a:rPr lang="en-US" altLang="ko-KR" sz="1600" dirty="0">
                <a:ea typeface="+mn-lt"/>
                <a:cs typeface="+mn-lt"/>
              </a:rPr>
              <a:t>.</a:t>
            </a:r>
            <a:r>
              <a:rPr lang="ko-KR" altLang="en-US" sz="1600" dirty="0">
                <a:ea typeface="+mn-lt"/>
                <a:cs typeface="+mn-lt"/>
              </a:rPr>
              <a:t> </a:t>
            </a:r>
            <a:endParaRPr lang="ko-KR" altLang="en-US" dirty="0">
              <a:ea typeface="+mn-lt"/>
              <a:cs typeface="+mn-lt"/>
            </a:endParaRPr>
          </a:p>
          <a:p>
            <a:endParaRPr lang="ko-KR" altLang="en-US" sz="1600" dirty="0">
              <a:ea typeface="+mn-lt"/>
              <a:cs typeface="+mn-lt"/>
            </a:endParaRPr>
          </a:p>
          <a:p>
            <a:r>
              <a:rPr lang="ko-KR" altLang="en-US" sz="1600" dirty="0">
                <a:ea typeface="+mn-lt"/>
                <a:cs typeface="+mn-lt"/>
              </a:rPr>
              <a:t>이를 활용하여 </a:t>
            </a:r>
            <a:r>
              <a:rPr lang="en-US" altLang="ko-KR" sz="1600" b="1" dirty="0">
                <a:ea typeface="+mn-lt"/>
                <a:cs typeface="+mn-lt"/>
              </a:rPr>
              <a:t>Single</a:t>
            </a:r>
            <a:r>
              <a:rPr lang="ko-KR" altLang="en-US" sz="1600" b="1" dirty="0">
                <a:ea typeface="+mn-lt"/>
                <a:cs typeface="+mn-lt"/>
              </a:rPr>
              <a:t> </a:t>
            </a:r>
            <a:r>
              <a:rPr lang="en-US" altLang="ko-KR" sz="1600" b="1" dirty="0">
                <a:ea typeface="+mn-lt"/>
                <a:cs typeface="+mn-lt"/>
              </a:rPr>
              <a:t>scale</a:t>
            </a:r>
            <a:r>
              <a:rPr lang="ko-KR" sz="1600" dirty="0">
                <a:ea typeface="+mn-lt"/>
                <a:cs typeface="+mn-lt"/>
              </a:rPr>
              <a:t> 모델 6개와</a:t>
            </a:r>
            <a:r>
              <a:rPr lang="ko-KR" sz="1600" b="1" dirty="0">
                <a:ea typeface="+mn-lt"/>
                <a:cs typeface="+mn-lt"/>
              </a:rPr>
              <a:t> </a:t>
            </a:r>
            <a:r>
              <a:rPr lang="en-US" altLang="ko-KR" sz="1600" b="1" dirty="0">
                <a:ea typeface="+mn-lt"/>
                <a:cs typeface="+mn-lt"/>
              </a:rPr>
              <a:t>Multi-scale</a:t>
            </a:r>
            <a:r>
              <a:rPr lang="ko-KR" sz="1600" dirty="0">
                <a:ea typeface="+mn-lt"/>
                <a:cs typeface="+mn-lt"/>
              </a:rPr>
              <a:t> 모델 </a:t>
            </a:r>
            <a:r>
              <a:rPr lang="ko-KR" sz="1600" dirty="0" err="1">
                <a:ea typeface="+mn-lt"/>
                <a:cs typeface="+mn-lt"/>
              </a:rPr>
              <a:t>D를</a:t>
            </a:r>
            <a:r>
              <a:rPr lang="ko-KR" sz="1600" dirty="0">
                <a:ea typeface="+mn-lt"/>
                <a:cs typeface="+mn-lt"/>
              </a:rPr>
              <a:t> 합쳤고</a:t>
            </a:r>
            <a:r>
              <a:rPr lang="en-US" altLang="ko-KR" sz="1600" dirty="0">
                <a:ea typeface="+mn-lt"/>
                <a:cs typeface="+mn-lt"/>
              </a:rPr>
              <a:t>,</a:t>
            </a:r>
            <a:r>
              <a:rPr lang="ko-KR" altLang="en-US" sz="1600" dirty="0">
                <a:ea typeface="+mn-lt"/>
                <a:cs typeface="+mn-lt"/>
              </a:rPr>
              <a:t> 그 결과 </a:t>
            </a:r>
            <a:r>
              <a:rPr lang="en-US" altLang="ko-KR" sz="1600" dirty="0">
                <a:ea typeface="+mn-lt"/>
                <a:cs typeface="+mn-lt"/>
              </a:rPr>
              <a:t>ILSVRC</a:t>
            </a:r>
            <a:r>
              <a:rPr lang="ko-KR" altLang="en-US" sz="1600" dirty="0">
                <a:ea typeface="+mn-lt"/>
                <a:cs typeface="+mn-lt"/>
              </a:rPr>
              <a:t>에서 </a:t>
            </a:r>
            <a:r>
              <a:rPr lang="en-US" altLang="ko-KR" sz="1600" dirty="0">
                <a:ea typeface="+mn-lt"/>
                <a:cs typeface="+mn-lt"/>
              </a:rPr>
              <a:t>7.3%</a:t>
            </a:r>
            <a:r>
              <a:rPr lang="ko-KR" altLang="en-US" sz="1600" dirty="0">
                <a:ea typeface="+mn-lt"/>
                <a:cs typeface="+mn-lt"/>
              </a:rPr>
              <a:t>의 </a:t>
            </a:r>
            <a:r>
              <a:rPr lang="en-US" altLang="ko-KR" sz="1600" dirty="0">
                <a:ea typeface="+mn-lt"/>
                <a:cs typeface="+mn-lt"/>
              </a:rPr>
              <a:t>test</a:t>
            </a:r>
            <a:r>
              <a:rPr lang="ko-KR" altLang="en-US" sz="1600" dirty="0">
                <a:ea typeface="+mn-lt"/>
                <a:cs typeface="+mn-lt"/>
              </a:rPr>
              <a:t> </a:t>
            </a:r>
            <a:r>
              <a:rPr lang="en-US" altLang="ko-KR" sz="1600" dirty="0">
                <a:ea typeface="+mn-lt"/>
                <a:cs typeface="+mn-lt"/>
              </a:rPr>
              <a:t>error</a:t>
            </a:r>
            <a:r>
              <a:rPr lang="ko-KR" altLang="en-US" sz="1600" dirty="0" err="1">
                <a:ea typeface="+mn-lt"/>
                <a:cs typeface="+mn-lt"/>
              </a:rPr>
              <a:t>를</a:t>
            </a:r>
            <a:r>
              <a:rPr lang="ko-KR" altLang="en-US" sz="1600" dirty="0">
                <a:ea typeface="+mn-lt"/>
                <a:cs typeface="+mn-lt"/>
              </a:rPr>
              <a:t> 기록했다</a:t>
            </a:r>
            <a:r>
              <a:rPr lang="en-US" altLang="ko-KR" sz="1600" dirty="0">
                <a:ea typeface="+mn-lt"/>
                <a:cs typeface="+mn-lt"/>
              </a:rPr>
              <a:t>.</a:t>
            </a:r>
            <a:r>
              <a:rPr lang="ko-KR" altLang="en-US" sz="1600" dirty="0">
                <a:ea typeface="+mn-lt"/>
                <a:cs typeface="+mn-lt"/>
              </a:rPr>
              <a:t> </a:t>
            </a:r>
            <a:endParaRPr lang="ko-KR" altLang="en-US">
              <a:ea typeface="+mn-lt"/>
              <a:cs typeface="+mn-lt"/>
            </a:endParaRPr>
          </a:p>
          <a:p>
            <a:endParaRPr lang="ko-KR" altLang="en-US" sz="1600" dirty="0">
              <a:ea typeface="+mn-lt"/>
              <a:cs typeface="+mn-lt"/>
            </a:endParaRPr>
          </a:p>
          <a:p>
            <a:r>
              <a:rPr lang="ko-KR" altLang="en-US" sz="1600" dirty="0">
                <a:ea typeface="+mn-lt"/>
                <a:cs typeface="+mn-lt"/>
              </a:rPr>
              <a:t>기록 이후 따로 또 실험을 했는데</a:t>
            </a:r>
            <a:r>
              <a:rPr lang="en-US" altLang="ko-KR" sz="1600" dirty="0">
                <a:ea typeface="+mn-lt"/>
                <a:cs typeface="+mn-lt"/>
              </a:rPr>
              <a:t>,</a:t>
            </a:r>
            <a:r>
              <a:rPr lang="ko-KR" altLang="en-US" sz="1600" dirty="0">
                <a:ea typeface="+mn-lt"/>
                <a:cs typeface="+mn-lt"/>
              </a:rPr>
              <a:t> </a:t>
            </a:r>
            <a:r>
              <a:rPr lang="en-US" altLang="ko-KR" sz="1600" dirty="0">
                <a:ea typeface="+mn-lt"/>
                <a:cs typeface="+mn-lt"/>
              </a:rPr>
              <a:t>multi-scale</a:t>
            </a:r>
            <a:r>
              <a:rPr lang="ko-KR" altLang="en-US" sz="1600" dirty="0">
                <a:ea typeface="+mn-lt"/>
                <a:cs typeface="+mn-lt"/>
              </a:rPr>
              <a:t>모델에서 가장 성능이 좋았던 두 모델 </a:t>
            </a:r>
            <a:r>
              <a:rPr lang="en-US" altLang="ko-KR" sz="1600" dirty="0">
                <a:ea typeface="+mn-lt"/>
                <a:cs typeface="+mn-lt"/>
              </a:rPr>
              <a:t>D,</a:t>
            </a:r>
            <a:r>
              <a:rPr lang="ko-KR" altLang="en-US" sz="1600" dirty="0">
                <a:ea typeface="+mn-lt"/>
                <a:cs typeface="+mn-lt"/>
              </a:rPr>
              <a:t> </a:t>
            </a:r>
            <a:r>
              <a:rPr lang="en-US" altLang="ko-KR" sz="1600" dirty="0">
                <a:ea typeface="+mn-lt"/>
                <a:cs typeface="+mn-lt"/>
              </a:rPr>
              <a:t>E</a:t>
            </a:r>
            <a:r>
              <a:rPr lang="ko-KR" altLang="en-US" sz="1600" dirty="0" err="1">
                <a:ea typeface="+mn-lt"/>
                <a:cs typeface="+mn-lt"/>
              </a:rPr>
              <a:t>를</a:t>
            </a:r>
            <a:r>
              <a:rPr lang="ko-KR" altLang="en-US" sz="1600" dirty="0">
                <a:ea typeface="+mn-lt"/>
                <a:cs typeface="+mn-lt"/>
              </a:rPr>
              <a:t> 사용하여 앙상블을 한 결과 </a:t>
            </a:r>
            <a:r>
              <a:rPr lang="en-US" altLang="ko-KR" sz="1600" dirty="0">
                <a:ea typeface="+mn-lt"/>
                <a:cs typeface="+mn-lt"/>
              </a:rPr>
              <a:t>test</a:t>
            </a:r>
            <a:r>
              <a:rPr lang="ko-KR" altLang="en-US" sz="1600" dirty="0">
                <a:ea typeface="+mn-lt"/>
                <a:cs typeface="+mn-lt"/>
              </a:rPr>
              <a:t> </a:t>
            </a:r>
            <a:r>
              <a:rPr lang="en-US" altLang="ko-KR" sz="1600" dirty="0">
                <a:ea typeface="+mn-lt"/>
                <a:cs typeface="+mn-lt"/>
              </a:rPr>
              <a:t>error</a:t>
            </a:r>
            <a:r>
              <a:rPr lang="ko-KR" altLang="en-US" sz="1600" dirty="0">
                <a:ea typeface="+mn-lt"/>
                <a:cs typeface="+mn-lt"/>
              </a:rPr>
              <a:t> </a:t>
            </a:r>
            <a:r>
              <a:rPr lang="en-US" altLang="ko-KR" sz="1600" dirty="0">
                <a:ea typeface="+mn-lt"/>
                <a:cs typeface="+mn-lt"/>
              </a:rPr>
              <a:t>7.0%</a:t>
            </a:r>
            <a:r>
              <a:rPr lang="ko-KR" altLang="en-US" sz="1600" dirty="0" err="1">
                <a:ea typeface="+mn-lt"/>
                <a:cs typeface="+mn-lt"/>
              </a:rPr>
              <a:t>를</a:t>
            </a:r>
            <a:r>
              <a:rPr lang="ko-KR" altLang="en-US" sz="1600" dirty="0">
                <a:ea typeface="+mn-lt"/>
                <a:cs typeface="+mn-lt"/>
              </a:rPr>
              <a:t> 달성했다</a:t>
            </a:r>
            <a:r>
              <a:rPr lang="en-US" altLang="ko-KR" sz="1600" dirty="0">
                <a:ea typeface="+mn-lt"/>
                <a:cs typeface="+mn-lt"/>
              </a:rPr>
              <a:t>.</a:t>
            </a:r>
            <a:endParaRPr lang="ko-KR" altLang="en-US">
              <a:ea typeface="+mn-lt"/>
              <a:cs typeface="+mn-lt"/>
            </a:endParaRPr>
          </a:p>
        </p:txBody>
      </p:sp>
      <p:pic>
        <p:nvPicPr>
          <p:cNvPr id="6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582C6775-7BDC-5B34-8F62-F970C3252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847" y="2112568"/>
            <a:ext cx="6167717" cy="280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54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13BDBB-ECD2-2B97-CE9A-2C2C1EF50C45}"/>
              </a:ext>
            </a:extLst>
          </p:cNvPr>
          <p:cNvSpPr/>
          <p:nvPr/>
        </p:nvSpPr>
        <p:spPr>
          <a:xfrm>
            <a:off x="-1859" y="-1859"/>
            <a:ext cx="12219877" cy="1142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C910C-1081-62EC-D8AF-47E6B942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08" y="108184"/>
            <a:ext cx="8267296" cy="1446550"/>
          </a:xfrm>
        </p:spPr>
        <p:txBody>
          <a:bodyPr/>
          <a:lstStyle/>
          <a:p>
            <a:pPr>
              <a:lnSpc>
                <a:spcPct val="113999"/>
              </a:lnSpc>
            </a:pPr>
            <a:r>
              <a:rPr lang="ko-KR" altLang="en-US" dirty="0">
                <a:ea typeface="Malgun Gothic"/>
              </a:rPr>
              <a:t>VGG16 구조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E07104-8160-BAA4-57E0-C8CB94390CDC}"/>
              </a:ext>
            </a:extLst>
          </p:cNvPr>
          <p:cNvCxnSpPr/>
          <p:nvPr/>
        </p:nvCxnSpPr>
        <p:spPr>
          <a:xfrm flipV="1">
            <a:off x="1627" y="1126040"/>
            <a:ext cx="12191998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582C6775-7BDC-5B34-8F62-F970C3252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002" y="1251955"/>
            <a:ext cx="8747947" cy="524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8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13BDBB-ECD2-2B97-CE9A-2C2C1EF50C45}"/>
              </a:ext>
            </a:extLst>
          </p:cNvPr>
          <p:cNvSpPr/>
          <p:nvPr/>
        </p:nvSpPr>
        <p:spPr>
          <a:xfrm>
            <a:off x="-1859" y="-1859"/>
            <a:ext cx="12219877" cy="1142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C910C-1081-62EC-D8AF-47E6B942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08" y="108184"/>
            <a:ext cx="8267296" cy="1446550"/>
          </a:xfrm>
        </p:spPr>
        <p:txBody>
          <a:bodyPr/>
          <a:lstStyle/>
          <a:p>
            <a:pPr>
              <a:lnSpc>
                <a:spcPct val="113999"/>
              </a:lnSpc>
            </a:pPr>
            <a:r>
              <a:rPr lang="ko-KR" dirty="0">
                <a:ea typeface="Malgun Gothic"/>
              </a:rPr>
              <a:t>VGG16 구조</a:t>
            </a:r>
            <a:endParaRPr lang="ko-KR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E07104-8160-BAA4-57E0-C8CB94390CDC}"/>
              </a:ext>
            </a:extLst>
          </p:cNvPr>
          <p:cNvCxnSpPr/>
          <p:nvPr/>
        </p:nvCxnSpPr>
        <p:spPr>
          <a:xfrm flipV="1">
            <a:off x="1627" y="1126040"/>
            <a:ext cx="12191998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9">
            <a:extLst>
              <a:ext uri="{FF2B5EF4-FFF2-40B4-BE49-F238E27FC236}">
                <a16:creationId xmlns:a16="http://schemas.microsoft.com/office/drawing/2014/main" id="{BE7DE664-85F1-F6BA-6DB9-3F0DDF467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745" y="1648915"/>
            <a:ext cx="9031888" cy="50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51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13BDBB-ECD2-2B97-CE9A-2C2C1EF50C45}"/>
              </a:ext>
            </a:extLst>
          </p:cNvPr>
          <p:cNvSpPr/>
          <p:nvPr/>
        </p:nvSpPr>
        <p:spPr>
          <a:xfrm>
            <a:off x="-1859" y="-1859"/>
            <a:ext cx="12219877" cy="1142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C910C-1081-62EC-D8AF-47E6B942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08" y="108184"/>
            <a:ext cx="8267296" cy="1446550"/>
          </a:xfrm>
        </p:spPr>
        <p:txBody>
          <a:bodyPr/>
          <a:lstStyle/>
          <a:p>
            <a:pPr>
              <a:lnSpc>
                <a:spcPct val="113999"/>
              </a:lnSpc>
            </a:pPr>
            <a:r>
              <a:rPr lang="ko-KR" dirty="0">
                <a:ea typeface="Malgun Gothic"/>
              </a:rPr>
              <a:t>VGG16 구조</a:t>
            </a:r>
            <a:endParaRPr lang="ko-KR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E07104-8160-BAA4-57E0-C8CB94390CDC}"/>
              </a:ext>
            </a:extLst>
          </p:cNvPr>
          <p:cNvCxnSpPr/>
          <p:nvPr/>
        </p:nvCxnSpPr>
        <p:spPr>
          <a:xfrm flipV="1">
            <a:off x="1627" y="1126040"/>
            <a:ext cx="12191998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5A7F0F6-ABEB-1DF5-02DD-25FCCB7C6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31" y="1379458"/>
            <a:ext cx="10958785" cy="498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54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13BDBB-ECD2-2B97-CE9A-2C2C1EF50C45}"/>
              </a:ext>
            </a:extLst>
          </p:cNvPr>
          <p:cNvSpPr/>
          <p:nvPr/>
        </p:nvSpPr>
        <p:spPr>
          <a:xfrm>
            <a:off x="-1859" y="-1859"/>
            <a:ext cx="12219877" cy="1142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C910C-1081-62EC-D8AF-47E6B942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08" y="108184"/>
            <a:ext cx="8267296" cy="1446550"/>
          </a:xfrm>
        </p:spPr>
        <p:txBody>
          <a:bodyPr/>
          <a:lstStyle/>
          <a:p>
            <a:pPr>
              <a:lnSpc>
                <a:spcPct val="113999"/>
              </a:lnSpc>
            </a:pPr>
            <a:r>
              <a:rPr lang="ko-KR" dirty="0">
                <a:ea typeface="Malgun Gothic"/>
              </a:rPr>
              <a:t>VGG16 구조</a:t>
            </a:r>
            <a:endParaRPr lang="ko-KR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E07104-8160-BAA4-57E0-C8CB94390CDC}"/>
              </a:ext>
            </a:extLst>
          </p:cNvPr>
          <p:cNvCxnSpPr/>
          <p:nvPr/>
        </p:nvCxnSpPr>
        <p:spPr>
          <a:xfrm flipV="1">
            <a:off x="1627" y="1126040"/>
            <a:ext cx="12191998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5">
            <a:extLst>
              <a:ext uri="{FF2B5EF4-FFF2-40B4-BE49-F238E27FC236}">
                <a16:creationId xmlns:a16="http://schemas.microsoft.com/office/drawing/2014/main" id="{AF166998-69FA-B7D0-6E09-2E6CE7E1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10" y="1678433"/>
            <a:ext cx="10660993" cy="479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44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13BDBB-ECD2-2B97-CE9A-2C2C1EF50C45}"/>
              </a:ext>
            </a:extLst>
          </p:cNvPr>
          <p:cNvSpPr/>
          <p:nvPr/>
        </p:nvSpPr>
        <p:spPr>
          <a:xfrm>
            <a:off x="-1859" y="-1859"/>
            <a:ext cx="12219877" cy="1142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C910C-1081-62EC-D8AF-47E6B942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08" y="108184"/>
            <a:ext cx="8267296" cy="1446550"/>
          </a:xfrm>
        </p:spPr>
        <p:txBody>
          <a:bodyPr/>
          <a:lstStyle/>
          <a:p>
            <a:pPr>
              <a:lnSpc>
                <a:spcPct val="113999"/>
              </a:lnSpc>
            </a:pPr>
            <a:r>
              <a:rPr lang="ko-KR" dirty="0">
                <a:ea typeface="Malgun Gothic"/>
              </a:rPr>
              <a:t>VGG16 구조</a:t>
            </a:r>
            <a:endParaRPr lang="ko-KR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E07104-8160-BAA4-57E0-C8CB94390CDC}"/>
              </a:ext>
            </a:extLst>
          </p:cNvPr>
          <p:cNvCxnSpPr/>
          <p:nvPr/>
        </p:nvCxnSpPr>
        <p:spPr>
          <a:xfrm flipV="1">
            <a:off x="1627" y="1126040"/>
            <a:ext cx="12191998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D008983-4402-05AD-AD96-03DEA716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58" y="1332328"/>
            <a:ext cx="10731061" cy="53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1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13BDBB-ECD2-2B97-CE9A-2C2C1EF50C45}"/>
              </a:ext>
            </a:extLst>
          </p:cNvPr>
          <p:cNvSpPr/>
          <p:nvPr/>
        </p:nvSpPr>
        <p:spPr>
          <a:xfrm>
            <a:off x="-1859" y="-1859"/>
            <a:ext cx="12219877" cy="1142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C910C-1081-62EC-D8AF-47E6B942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08" y="108184"/>
            <a:ext cx="8267296" cy="1446550"/>
          </a:xfrm>
        </p:spPr>
        <p:txBody>
          <a:bodyPr/>
          <a:lstStyle/>
          <a:p>
            <a:pPr>
              <a:lnSpc>
                <a:spcPct val="113999"/>
              </a:lnSpc>
            </a:pPr>
            <a:r>
              <a:rPr lang="ko-KR" dirty="0">
                <a:ea typeface="Malgun Gothic"/>
              </a:rPr>
              <a:t>VGG16 구조</a:t>
            </a:r>
            <a:endParaRPr lang="ko-KR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E07104-8160-BAA4-57E0-C8CB94390CDC}"/>
              </a:ext>
            </a:extLst>
          </p:cNvPr>
          <p:cNvCxnSpPr/>
          <p:nvPr/>
        </p:nvCxnSpPr>
        <p:spPr>
          <a:xfrm flipV="1">
            <a:off x="1627" y="1126040"/>
            <a:ext cx="12191998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5">
            <a:extLst>
              <a:ext uri="{FF2B5EF4-FFF2-40B4-BE49-F238E27FC236}">
                <a16:creationId xmlns:a16="http://schemas.microsoft.com/office/drawing/2014/main" id="{8BD50E62-3C8B-7F2A-E31D-FFE36D95B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83" y="1251352"/>
            <a:ext cx="10696027" cy="557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63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13BDBB-ECD2-2B97-CE9A-2C2C1EF50C45}"/>
              </a:ext>
            </a:extLst>
          </p:cNvPr>
          <p:cNvSpPr/>
          <p:nvPr/>
        </p:nvSpPr>
        <p:spPr>
          <a:xfrm>
            <a:off x="-1859" y="-1859"/>
            <a:ext cx="12219877" cy="1142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C910C-1081-62EC-D8AF-47E6B942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08" y="108184"/>
            <a:ext cx="8267296" cy="1446550"/>
          </a:xfrm>
        </p:spPr>
        <p:txBody>
          <a:bodyPr/>
          <a:lstStyle/>
          <a:p>
            <a:pPr>
              <a:lnSpc>
                <a:spcPct val="113999"/>
              </a:lnSpc>
            </a:pPr>
            <a:r>
              <a:rPr lang="ko-KR" dirty="0">
                <a:ea typeface="Malgun Gothic"/>
              </a:rPr>
              <a:t>VGG16 구조</a:t>
            </a:r>
            <a:endParaRPr lang="ko-KR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E07104-8160-BAA4-57E0-C8CB94390CDC}"/>
              </a:ext>
            </a:extLst>
          </p:cNvPr>
          <p:cNvCxnSpPr/>
          <p:nvPr/>
        </p:nvCxnSpPr>
        <p:spPr>
          <a:xfrm flipV="1">
            <a:off x="1627" y="1126040"/>
            <a:ext cx="12191998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5">
            <a:extLst>
              <a:ext uri="{FF2B5EF4-FFF2-40B4-BE49-F238E27FC236}">
                <a16:creationId xmlns:a16="http://schemas.microsoft.com/office/drawing/2014/main" id="{F847C461-A09A-4D42-B734-8C58ED670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41" y="1390198"/>
            <a:ext cx="10731062" cy="536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97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13BDBB-ECD2-2B97-CE9A-2C2C1EF50C45}"/>
              </a:ext>
            </a:extLst>
          </p:cNvPr>
          <p:cNvSpPr/>
          <p:nvPr/>
        </p:nvSpPr>
        <p:spPr>
          <a:xfrm>
            <a:off x="-1859" y="-1859"/>
            <a:ext cx="12219877" cy="1142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C910C-1081-62EC-D8AF-47E6B942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08" y="108184"/>
            <a:ext cx="8267296" cy="1446550"/>
          </a:xfrm>
        </p:spPr>
        <p:txBody>
          <a:bodyPr/>
          <a:lstStyle/>
          <a:p>
            <a:pPr>
              <a:lnSpc>
                <a:spcPct val="113999"/>
              </a:lnSpc>
            </a:pPr>
            <a:r>
              <a:rPr lang="ko-KR" altLang="en-US" dirty="0">
                <a:ea typeface="Malgun Gothic"/>
              </a:rPr>
              <a:t>목차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E07104-8160-BAA4-57E0-C8CB94390CDC}"/>
              </a:ext>
            </a:extLst>
          </p:cNvPr>
          <p:cNvCxnSpPr/>
          <p:nvPr/>
        </p:nvCxnSpPr>
        <p:spPr>
          <a:xfrm flipV="1">
            <a:off x="1627" y="1126040"/>
            <a:ext cx="12191998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ECDDD7-656D-D320-0210-AAB974FA3819}"/>
              </a:ext>
            </a:extLst>
          </p:cNvPr>
          <p:cNvSpPr txBox="1"/>
          <p:nvPr/>
        </p:nvSpPr>
        <p:spPr>
          <a:xfrm>
            <a:off x="358588" y="2043952"/>
            <a:ext cx="5450540" cy="418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800" b="1" dirty="0">
                <a:ea typeface="Malgun Gothic Semilight"/>
                <a:cs typeface="Malgun Gothic Semilight"/>
              </a:rPr>
              <a:t>1.</a:t>
            </a:r>
            <a:r>
              <a:rPr lang="ko-KR" altLang="en-US" sz="3800" dirty="0">
                <a:ea typeface="Malgun Gothic Semilight"/>
                <a:cs typeface="Malgun Gothic Semilight"/>
              </a:rPr>
              <a:t> VGG16 소개</a:t>
            </a:r>
          </a:p>
          <a:p>
            <a:endParaRPr lang="ko-KR" altLang="en-US" sz="3800" dirty="0">
              <a:ea typeface="Malgun Gothic Semilight"/>
              <a:cs typeface="Malgun Gothic Semilight"/>
            </a:endParaRPr>
          </a:p>
          <a:p>
            <a:r>
              <a:rPr lang="ko-KR" altLang="en-US" sz="3800" b="1" dirty="0">
                <a:ea typeface="Malgun Gothic Semilight"/>
                <a:cs typeface="Malgun Gothic Semilight"/>
              </a:rPr>
              <a:t>2.</a:t>
            </a:r>
            <a:r>
              <a:rPr lang="ko-KR" altLang="en-US" sz="3800" dirty="0">
                <a:ea typeface="Malgun Gothic Semilight"/>
                <a:cs typeface="Malgun Gothic Semilight"/>
              </a:rPr>
              <a:t> </a:t>
            </a:r>
            <a:r>
              <a:rPr lang="ko-KR" sz="3800" dirty="0">
                <a:ea typeface="+mn-lt"/>
                <a:cs typeface="+mn-lt"/>
              </a:rPr>
              <a:t>다른 </a:t>
            </a:r>
            <a:r>
              <a:rPr lang="ko-KR" altLang="en-US" sz="3800" dirty="0">
                <a:ea typeface="+mn-lt"/>
                <a:cs typeface="+mn-lt"/>
              </a:rPr>
              <a:t>모델과의</a:t>
            </a:r>
            <a:r>
              <a:rPr lang="ko-KR" sz="3800" dirty="0">
                <a:ea typeface="+mn-lt"/>
                <a:cs typeface="+mn-lt"/>
              </a:rPr>
              <a:t> 차이점</a:t>
            </a:r>
          </a:p>
          <a:p>
            <a:endParaRPr lang="ko-KR" sz="3800" dirty="0">
              <a:ea typeface="+mn-lt"/>
              <a:cs typeface="+mn-lt"/>
            </a:endParaRPr>
          </a:p>
          <a:p>
            <a:r>
              <a:rPr lang="ko-KR" altLang="en-US" sz="3800" b="1" dirty="0">
                <a:ea typeface="Malgun Gothic Semilight"/>
                <a:cs typeface="Malgun Gothic Semilight"/>
              </a:rPr>
              <a:t>3.</a:t>
            </a:r>
            <a:r>
              <a:rPr lang="ko-KR" altLang="en-US" sz="3800" dirty="0">
                <a:ea typeface="Malgun Gothic Semilight"/>
                <a:cs typeface="Malgun Gothic Semilight"/>
              </a:rPr>
              <a:t> </a:t>
            </a:r>
            <a:r>
              <a:rPr lang="en-US" altLang="ko-KR" sz="3800" dirty="0">
                <a:ea typeface="+mn-lt"/>
                <a:cs typeface="+mn-lt"/>
              </a:rPr>
              <a:t>VGG16</a:t>
            </a:r>
            <a:r>
              <a:rPr lang="ko-KR" sz="3800" dirty="0">
                <a:ea typeface="+mn-lt"/>
                <a:cs typeface="+mn-lt"/>
              </a:rPr>
              <a:t> 구조</a:t>
            </a:r>
          </a:p>
          <a:p>
            <a:endParaRPr lang="ko-KR" altLang="en-US" sz="3800" dirty="0">
              <a:ea typeface="Malgun Gothic Semilight"/>
              <a:cs typeface="Malgun Gothic Semilight"/>
            </a:endParaRPr>
          </a:p>
          <a:p>
            <a:r>
              <a:rPr lang="ko-KR" altLang="en-US" sz="3800" b="1" dirty="0">
                <a:ea typeface="Malgun Gothic Semilight"/>
                <a:cs typeface="Malgun Gothic Semilight"/>
              </a:rPr>
              <a:t>4.</a:t>
            </a:r>
            <a:r>
              <a:rPr lang="ko-KR" altLang="en-US" sz="3800" dirty="0">
                <a:ea typeface="Malgun Gothic Semilight"/>
                <a:cs typeface="Malgun Gothic Semilight"/>
              </a:rPr>
              <a:t> 마무리</a:t>
            </a:r>
          </a:p>
        </p:txBody>
      </p:sp>
    </p:spTree>
    <p:extLst>
      <p:ext uri="{BB962C8B-B14F-4D97-AF65-F5344CB8AC3E}">
        <p14:creationId xmlns:p14="http://schemas.microsoft.com/office/powerpoint/2010/main" val="2345403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13BDBB-ECD2-2B97-CE9A-2C2C1EF50C45}"/>
              </a:ext>
            </a:extLst>
          </p:cNvPr>
          <p:cNvSpPr/>
          <p:nvPr/>
        </p:nvSpPr>
        <p:spPr>
          <a:xfrm>
            <a:off x="-1859" y="-1859"/>
            <a:ext cx="12219877" cy="1142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C910C-1081-62EC-D8AF-47E6B942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08" y="108184"/>
            <a:ext cx="8267296" cy="1446550"/>
          </a:xfrm>
        </p:spPr>
        <p:txBody>
          <a:bodyPr/>
          <a:lstStyle/>
          <a:p>
            <a:pPr>
              <a:lnSpc>
                <a:spcPct val="113999"/>
              </a:lnSpc>
            </a:pPr>
            <a:r>
              <a:rPr lang="ko-KR" dirty="0">
                <a:ea typeface="Malgun Gothic"/>
              </a:rPr>
              <a:t>VGG16 구조</a:t>
            </a:r>
            <a:endParaRPr lang="ko-KR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E07104-8160-BAA4-57E0-C8CB94390CDC}"/>
              </a:ext>
            </a:extLst>
          </p:cNvPr>
          <p:cNvCxnSpPr/>
          <p:nvPr/>
        </p:nvCxnSpPr>
        <p:spPr>
          <a:xfrm flipV="1">
            <a:off x="1627" y="1126040"/>
            <a:ext cx="12191998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5">
            <a:extLst>
              <a:ext uri="{FF2B5EF4-FFF2-40B4-BE49-F238E27FC236}">
                <a16:creationId xmlns:a16="http://schemas.microsoft.com/office/drawing/2014/main" id="{CDBB6C09-D79C-A086-9FE7-68BD11B7D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17" y="1293848"/>
            <a:ext cx="11177751" cy="54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19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13BDBB-ECD2-2B97-CE9A-2C2C1EF50C45}"/>
              </a:ext>
            </a:extLst>
          </p:cNvPr>
          <p:cNvSpPr/>
          <p:nvPr/>
        </p:nvSpPr>
        <p:spPr>
          <a:xfrm>
            <a:off x="-1859" y="-1859"/>
            <a:ext cx="12219877" cy="1142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C910C-1081-62EC-D8AF-47E6B942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08" y="108184"/>
            <a:ext cx="8267296" cy="1446550"/>
          </a:xfrm>
        </p:spPr>
        <p:txBody>
          <a:bodyPr/>
          <a:lstStyle/>
          <a:p>
            <a:pPr>
              <a:lnSpc>
                <a:spcPct val="113999"/>
              </a:lnSpc>
            </a:pPr>
            <a:r>
              <a:rPr lang="ko-KR" dirty="0">
                <a:ea typeface="Malgun Gothic"/>
              </a:rPr>
              <a:t>VGG16 구조</a:t>
            </a:r>
            <a:endParaRPr lang="ko-KR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E07104-8160-BAA4-57E0-C8CB94390CDC}"/>
              </a:ext>
            </a:extLst>
          </p:cNvPr>
          <p:cNvCxnSpPr/>
          <p:nvPr/>
        </p:nvCxnSpPr>
        <p:spPr>
          <a:xfrm flipV="1">
            <a:off x="1627" y="1126040"/>
            <a:ext cx="12191998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5C7E0CB-0B8C-6436-DB54-51F8CE6E1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7" y="1283193"/>
            <a:ext cx="11431750" cy="550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11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13BDBB-ECD2-2B97-CE9A-2C2C1EF50C45}"/>
              </a:ext>
            </a:extLst>
          </p:cNvPr>
          <p:cNvSpPr/>
          <p:nvPr/>
        </p:nvSpPr>
        <p:spPr>
          <a:xfrm>
            <a:off x="-1859" y="-1859"/>
            <a:ext cx="12219877" cy="1142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C910C-1081-62EC-D8AF-47E6B942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08" y="108184"/>
            <a:ext cx="8267296" cy="1446550"/>
          </a:xfrm>
        </p:spPr>
        <p:txBody>
          <a:bodyPr/>
          <a:lstStyle/>
          <a:p>
            <a:pPr>
              <a:lnSpc>
                <a:spcPct val="113999"/>
              </a:lnSpc>
            </a:pPr>
            <a:r>
              <a:rPr lang="en-US" altLang="ko-KR" dirty="0" err="1">
                <a:ea typeface="Malgun Gothic"/>
              </a:rPr>
              <a:t>마무리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E07104-8160-BAA4-57E0-C8CB94390CDC}"/>
              </a:ext>
            </a:extLst>
          </p:cNvPr>
          <p:cNvCxnSpPr/>
          <p:nvPr/>
        </p:nvCxnSpPr>
        <p:spPr>
          <a:xfrm flipV="1">
            <a:off x="1627" y="1126040"/>
            <a:ext cx="12191998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6" descr="텍스트, 고양이이(가) 표시된 사진&#10;&#10;자동 생성된 설명">
            <a:extLst>
              <a:ext uri="{FF2B5EF4-FFF2-40B4-BE49-F238E27FC236}">
                <a16:creationId xmlns:a16="http://schemas.microsoft.com/office/drawing/2014/main" id="{C5E4F61C-549E-453F-5119-F81A442C6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951" y="1466302"/>
            <a:ext cx="8856717" cy="498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48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13BDBB-ECD2-2B97-CE9A-2C2C1EF50C45}"/>
              </a:ext>
            </a:extLst>
          </p:cNvPr>
          <p:cNvSpPr/>
          <p:nvPr/>
        </p:nvSpPr>
        <p:spPr>
          <a:xfrm>
            <a:off x="-1859" y="-1859"/>
            <a:ext cx="12219877" cy="1142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C910C-1081-62EC-D8AF-47E6B942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08" y="108184"/>
            <a:ext cx="8267296" cy="1446550"/>
          </a:xfrm>
        </p:spPr>
        <p:txBody>
          <a:bodyPr/>
          <a:lstStyle/>
          <a:p>
            <a:pPr>
              <a:lnSpc>
                <a:spcPct val="113999"/>
              </a:lnSpc>
            </a:pPr>
            <a:r>
              <a:rPr lang="en-US" altLang="ko-KR" dirty="0" err="1">
                <a:ea typeface="Malgun Gothic"/>
              </a:rPr>
              <a:t>마무리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E07104-8160-BAA4-57E0-C8CB94390CDC}"/>
              </a:ext>
            </a:extLst>
          </p:cNvPr>
          <p:cNvCxnSpPr/>
          <p:nvPr/>
        </p:nvCxnSpPr>
        <p:spPr>
          <a:xfrm flipV="1">
            <a:off x="1627" y="1126040"/>
            <a:ext cx="12191998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9A4D565-0B7B-0671-A0AF-9550422508BD}"/>
              </a:ext>
            </a:extLst>
          </p:cNvPr>
          <p:cNvSpPr txBox="1"/>
          <p:nvPr/>
        </p:nvSpPr>
        <p:spPr>
          <a:xfrm>
            <a:off x="7847724" y="5526689"/>
            <a:ext cx="33808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4000" dirty="0">
                <a:ea typeface="Malgun Gothic Semilight"/>
                <a:cs typeface="Malgun Gothic Semilight"/>
              </a:rPr>
              <a:t>감사합니다.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29222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13BDBB-ECD2-2B97-CE9A-2C2C1EF50C45}"/>
              </a:ext>
            </a:extLst>
          </p:cNvPr>
          <p:cNvSpPr/>
          <p:nvPr/>
        </p:nvSpPr>
        <p:spPr>
          <a:xfrm>
            <a:off x="-1859" y="-1859"/>
            <a:ext cx="12219877" cy="1142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C910C-1081-62EC-D8AF-47E6B942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08" y="108184"/>
            <a:ext cx="8267296" cy="1446550"/>
          </a:xfrm>
        </p:spPr>
        <p:txBody>
          <a:bodyPr/>
          <a:lstStyle/>
          <a:p>
            <a:pPr>
              <a:lnSpc>
                <a:spcPct val="113999"/>
              </a:lnSpc>
            </a:pPr>
            <a:r>
              <a:rPr lang="ko-KR" altLang="en-US" dirty="0">
                <a:ea typeface="Malgun Gothic"/>
              </a:rPr>
              <a:t>VGG16 소개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E07104-8160-BAA4-57E0-C8CB94390CDC}"/>
              </a:ext>
            </a:extLst>
          </p:cNvPr>
          <p:cNvCxnSpPr/>
          <p:nvPr/>
        </p:nvCxnSpPr>
        <p:spPr>
          <a:xfrm flipV="1">
            <a:off x="1627" y="1126040"/>
            <a:ext cx="12191998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4C57B3A-873B-4471-7152-F21066DF0578}"/>
              </a:ext>
            </a:extLst>
          </p:cNvPr>
          <p:cNvSpPr txBox="1"/>
          <p:nvPr/>
        </p:nvSpPr>
        <p:spPr>
          <a:xfrm>
            <a:off x="157037" y="1718780"/>
            <a:ext cx="5779522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2400" b="1" dirty="0">
                <a:ea typeface="Malgun Gothic Semilight"/>
                <a:cs typeface="Malgun Gothic Semilight"/>
              </a:rPr>
              <a:t>VGG16</a:t>
            </a:r>
            <a:r>
              <a:rPr lang="ko-KR" altLang="en-US" sz="2400" dirty="0">
                <a:ea typeface="Malgun Gothic Semilight"/>
                <a:cs typeface="Malgun Gothic Semilight"/>
              </a:rPr>
              <a:t>은 16개의 층으로 이루어진 </a:t>
            </a:r>
            <a:r>
              <a:rPr lang="ko-KR" altLang="en-US" sz="2400" b="1" dirty="0" err="1">
                <a:ea typeface="Malgun Gothic Semilight"/>
                <a:cs typeface="Malgun Gothic Semilight"/>
              </a:rPr>
              <a:t>VGGNet</a:t>
            </a:r>
            <a:r>
              <a:rPr lang="ko-KR" altLang="en-US" sz="2400" dirty="0" err="1">
                <a:ea typeface="Malgun Gothic Semilight"/>
                <a:cs typeface="Malgun Gothic Semilight"/>
              </a:rPr>
              <a:t>을</a:t>
            </a:r>
            <a:r>
              <a:rPr lang="ko-KR" altLang="en-US" sz="2400" dirty="0">
                <a:ea typeface="Malgun Gothic Semilight"/>
                <a:cs typeface="Malgun Gothic Semilight"/>
              </a:rPr>
              <a:t> 말 함.</a:t>
            </a:r>
            <a:endParaRPr lang="ko-KR" sz="2400">
              <a:ea typeface="Malgun Gothic Semilight"/>
              <a:cs typeface="Malgun Gothic Semilight"/>
            </a:endParaRPr>
          </a:p>
          <a:p>
            <a:pPr marL="285750" indent="-285750">
              <a:buFont typeface="Arial"/>
              <a:buChar char="•"/>
            </a:pPr>
            <a:endParaRPr lang="ko-KR" altLang="en-US" sz="2400" dirty="0">
              <a:ea typeface="Malgun Gothic Semilight"/>
              <a:cs typeface="Malgun Gothic Semilight"/>
            </a:endParaRPr>
          </a:p>
          <a:p>
            <a:pPr marL="285750" indent="-285750">
              <a:buFont typeface="Arial"/>
              <a:buChar char="•"/>
            </a:pPr>
            <a:endParaRPr lang="ko-KR" altLang="en-US" sz="2400" dirty="0">
              <a:ea typeface="Malgun Gothic Semilight"/>
              <a:cs typeface="Malgun Gothic Semiligh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2400" b="1" dirty="0" err="1">
                <a:ea typeface="Malgun Gothic Semilight"/>
                <a:cs typeface="Malgun Gothic Semilight"/>
              </a:rPr>
              <a:t>VGGNet</a:t>
            </a:r>
            <a:r>
              <a:rPr lang="ko-KR" altLang="en-US" sz="2400" dirty="0" err="1">
                <a:ea typeface="Malgun Gothic Semilight"/>
                <a:cs typeface="Malgun Gothic Semilight"/>
              </a:rPr>
              <a:t>은</a:t>
            </a:r>
            <a:r>
              <a:rPr lang="ko-KR" altLang="en-US" sz="2400" dirty="0">
                <a:ea typeface="Malgun Gothic Semilight"/>
                <a:cs typeface="Malgun Gothic Semilight"/>
              </a:rPr>
              <a:t> 2014년도 </a:t>
            </a:r>
            <a:r>
              <a:rPr lang="ko-KR" altLang="en-US" sz="2400" b="1" dirty="0">
                <a:ea typeface="Malgun Gothic Semilight"/>
                <a:cs typeface="Malgun Gothic Semilight"/>
              </a:rPr>
              <a:t>ILSVRC</a:t>
            </a:r>
            <a:r>
              <a:rPr lang="ko-KR" altLang="en-US" sz="2400" dirty="0">
                <a:ea typeface="Malgun Gothic Semilight"/>
                <a:cs typeface="Malgun Gothic Semilight"/>
              </a:rPr>
              <a:t> (</a:t>
            </a:r>
            <a:r>
              <a:rPr lang="ko-KR" altLang="en-US" sz="2400" dirty="0" err="1">
                <a:ea typeface="Malgun Gothic Semilight"/>
                <a:cs typeface="Malgun Gothic Semilight"/>
              </a:rPr>
              <a:t>ImageNet</a:t>
            </a:r>
            <a:r>
              <a:rPr lang="ko-KR" altLang="en-US" sz="2400" dirty="0">
                <a:ea typeface="Malgun Gothic Semilight"/>
                <a:cs typeface="Malgun Gothic Semilight"/>
              </a:rPr>
              <a:t> </a:t>
            </a:r>
            <a:r>
              <a:rPr lang="ko-KR" altLang="en-US" sz="2400" dirty="0" err="1">
                <a:ea typeface="Malgun Gothic Semilight"/>
                <a:cs typeface="Malgun Gothic Semilight"/>
              </a:rPr>
              <a:t>Large</a:t>
            </a:r>
            <a:r>
              <a:rPr lang="ko-KR" altLang="en-US" sz="2400" dirty="0">
                <a:ea typeface="Malgun Gothic Semilight"/>
                <a:cs typeface="Malgun Gothic Semilight"/>
              </a:rPr>
              <a:t> </a:t>
            </a:r>
            <a:r>
              <a:rPr lang="ko-KR" altLang="en-US" sz="2400" dirty="0" err="1">
                <a:ea typeface="Malgun Gothic Semilight"/>
                <a:cs typeface="Malgun Gothic Semilight"/>
              </a:rPr>
              <a:t>Scale</a:t>
            </a:r>
            <a:r>
              <a:rPr lang="ko-KR" altLang="en-US" sz="2400" dirty="0">
                <a:ea typeface="Malgun Gothic Semilight"/>
                <a:cs typeface="Malgun Gothic Semilight"/>
              </a:rPr>
              <a:t> </a:t>
            </a:r>
            <a:r>
              <a:rPr lang="ko-KR" altLang="en-US" sz="2400" dirty="0" err="1">
                <a:ea typeface="Malgun Gothic Semilight"/>
                <a:cs typeface="Malgun Gothic Semilight"/>
              </a:rPr>
              <a:t>Visual</a:t>
            </a:r>
            <a:r>
              <a:rPr lang="ko-KR" altLang="en-US" sz="2400" dirty="0">
                <a:ea typeface="Malgun Gothic Semilight"/>
                <a:cs typeface="Malgun Gothic Semilight"/>
              </a:rPr>
              <a:t> </a:t>
            </a:r>
            <a:r>
              <a:rPr lang="ko-KR" altLang="en-US" sz="2400" dirty="0" err="1">
                <a:ea typeface="Malgun Gothic Semilight"/>
                <a:cs typeface="Malgun Gothic Semilight"/>
              </a:rPr>
              <a:t>Recognition</a:t>
            </a:r>
            <a:r>
              <a:rPr lang="ko-KR" altLang="en-US" sz="2400" dirty="0">
                <a:ea typeface="Malgun Gothic Semilight"/>
                <a:cs typeface="Malgun Gothic Semilight"/>
              </a:rPr>
              <a:t> </a:t>
            </a:r>
            <a:r>
              <a:rPr lang="ko-KR" altLang="en-US" sz="2400" dirty="0" err="1">
                <a:ea typeface="Malgun Gothic Semilight"/>
                <a:cs typeface="Malgun Gothic Semilight"/>
              </a:rPr>
              <a:t>Challenge</a:t>
            </a:r>
            <a:r>
              <a:rPr lang="ko-KR" altLang="en-US" sz="2400" dirty="0">
                <a:ea typeface="Malgun Gothic Semilight"/>
                <a:cs typeface="Malgun Gothic Semilight"/>
              </a:rPr>
              <a:t>)에서 준우승(2등)한 </a:t>
            </a:r>
            <a:r>
              <a:rPr lang="ko-KR" altLang="en-US" sz="2400" dirty="0" err="1">
                <a:ea typeface="Malgun Gothic Semilight"/>
                <a:cs typeface="Malgun Gothic Semilight"/>
              </a:rPr>
              <a:t>CNN네트워크</a:t>
            </a:r>
            <a:r>
              <a:rPr lang="ko-KR" altLang="en-US" sz="2400" dirty="0">
                <a:ea typeface="Malgun Gothic Semilight"/>
                <a:cs typeface="Malgun Gothic Semilight"/>
              </a:rPr>
              <a:t>. </a:t>
            </a:r>
          </a:p>
          <a:p>
            <a:pPr marL="285750" indent="-285750">
              <a:buFont typeface="Arial"/>
              <a:buChar char="•"/>
            </a:pPr>
            <a:endParaRPr lang="ko-KR" altLang="en-US" sz="2400" dirty="0">
              <a:ea typeface="Malgun Gothic Semilight"/>
              <a:cs typeface="Malgun Gothic Semilight"/>
            </a:endParaRPr>
          </a:p>
          <a:p>
            <a:pPr marL="285750" indent="-285750">
              <a:buFont typeface="Arial"/>
              <a:buChar char="•"/>
            </a:pPr>
            <a:endParaRPr lang="ko-KR" altLang="en-US" sz="2400" dirty="0">
              <a:ea typeface="Malgun Gothic Semilight"/>
              <a:cs typeface="Malgun Gothic Semiligh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2400" dirty="0">
                <a:ea typeface="Malgun Gothic Semilight"/>
                <a:cs typeface="Malgun Gothic Semilight"/>
              </a:rPr>
              <a:t>당시 대회에서 우승한 </a:t>
            </a:r>
            <a:r>
              <a:rPr lang="ko-KR" altLang="en-US" sz="2400" dirty="0" err="1">
                <a:ea typeface="Malgun Gothic Semilight"/>
                <a:cs typeface="Malgun Gothic Semilight"/>
              </a:rPr>
              <a:t>GoogLeNet보다</a:t>
            </a:r>
            <a:r>
              <a:rPr lang="ko-KR" altLang="en-US" sz="2400" dirty="0">
                <a:ea typeface="Malgun Gothic Semilight"/>
                <a:cs typeface="Malgun Gothic Semilight"/>
              </a:rPr>
              <a:t> 더 쉬운 구조와 성능 때문에 사람들 사이에서 인기를 얻음.</a:t>
            </a:r>
          </a:p>
        </p:txBody>
      </p:sp>
      <p:pic>
        <p:nvPicPr>
          <p:cNvPr id="6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ACCE0B15-2F67-A47B-8423-238048536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010" y="1464026"/>
            <a:ext cx="5360706" cy="51670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2A3798-5A4C-FB73-7791-8C7390D37E78}"/>
              </a:ext>
            </a:extLst>
          </p:cNvPr>
          <p:cNvGrpSpPr/>
          <p:nvPr/>
        </p:nvGrpSpPr>
        <p:grpSpPr>
          <a:xfrm>
            <a:off x="9663675" y="1626675"/>
            <a:ext cx="745257" cy="4211999"/>
            <a:chOff x="9663675" y="1626675"/>
            <a:chExt cx="745257" cy="421199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1A2E9A1-B830-2BDF-7A9D-C68BCE8379B0}"/>
                </a:ext>
              </a:extLst>
            </p:cNvPr>
            <p:cNvSpPr/>
            <p:nvPr/>
          </p:nvSpPr>
          <p:spPr>
            <a:xfrm>
              <a:off x="9667314" y="1660710"/>
              <a:ext cx="33618" cy="417727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938A10-3874-3CF6-9255-DFB9C35F1705}"/>
                </a:ext>
              </a:extLst>
            </p:cNvPr>
            <p:cNvSpPr/>
            <p:nvPr/>
          </p:nvSpPr>
          <p:spPr>
            <a:xfrm>
              <a:off x="10375314" y="1660710"/>
              <a:ext cx="33618" cy="417727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3F6D1E7-71B2-1D72-6089-882E5D88BC99}"/>
                </a:ext>
              </a:extLst>
            </p:cNvPr>
            <p:cNvSpPr/>
            <p:nvPr/>
          </p:nvSpPr>
          <p:spPr>
            <a:xfrm flipV="1">
              <a:off x="9663675" y="1626675"/>
              <a:ext cx="744000" cy="36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8DF70CA-659C-C9E9-F744-828E1290B83F}"/>
                </a:ext>
              </a:extLst>
            </p:cNvPr>
            <p:cNvSpPr/>
            <p:nvPr/>
          </p:nvSpPr>
          <p:spPr>
            <a:xfrm flipV="1">
              <a:off x="9663675" y="5802674"/>
              <a:ext cx="744000" cy="36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50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13BDBB-ECD2-2B97-CE9A-2C2C1EF50C45}"/>
              </a:ext>
            </a:extLst>
          </p:cNvPr>
          <p:cNvSpPr/>
          <p:nvPr/>
        </p:nvSpPr>
        <p:spPr>
          <a:xfrm>
            <a:off x="-1859" y="-1859"/>
            <a:ext cx="12219877" cy="1142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C910C-1081-62EC-D8AF-47E6B942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08" y="108184"/>
            <a:ext cx="8267296" cy="1446550"/>
          </a:xfrm>
        </p:spPr>
        <p:txBody>
          <a:bodyPr/>
          <a:lstStyle/>
          <a:p>
            <a:pPr>
              <a:lnSpc>
                <a:spcPct val="113999"/>
              </a:lnSpc>
            </a:pPr>
            <a:r>
              <a:rPr lang="ko-KR" dirty="0">
                <a:ea typeface="Malgun Gothic"/>
              </a:rPr>
              <a:t>다른</a:t>
            </a:r>
            <a:r>
              <a:rPr lang="ko-KR" altLang="en-US" dirty="0">
                <a:ea typeface="Malgun Gothic"/>
              </a:rPr>
              <a:t> 모델과의 차이점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E07104-8160-BAA4-57E0-C8CB94390CDC}"/>
              </a:ext>
            </a:extLst>
          </p:cNvPr>
          <p:cNvCxnSpPr/>
          <p:nvPr/>
        </p:nvCxnSpPr>
        <p:spPr>
          <a:xfrm flipV="1">
            <a:off x="1627" y="1126040"/>
            <a:ext cx="12191998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0FA020-D44B-1BFF-D479-EE78FE41399B}"/>
              </a:ext>
            </a:extLst>
          </p:cNvPr>
          <p:cNvSpPr txBox="1"/>
          <p:nvPr/>
        </p:nvSpPr>
        <p:spPr>
          <a:xfrm>
            <a:off x="-2" y="1173655"/>
            <a:ext cx="6174827" cy="60746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sz="2000" b="1" dirty="0" err="1"/>
              <a:t>AlexNet</a:t>
            </a:r>
            <a:endParaRPr lang="ko-KR" sz="2000" dirty="0">
              <a:ea typeface="Malgun Gothic Semilight"/>
              <a:cs typeface="Malgun Gothic Semilight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sz="2000" dirty="0">
                <a:ea typeface="+mn-lt"/>
                <a:cs typeface="+mn-lt"/>
              </a:rPr>
              <a:t>최초의 CNN 기반 모델로 </a:t>
            </a:r>
            <a:r>
              <a:rPr lang="ko-KR" sz="2000" dirty="0" err="1">
                <a:ea typeface="+mn-lt"/>
                <a:cs typeface="+mn-lt"/>
              </a:rPr>
              <a:t>ReLU를</a:t>
            </a:r>
            <a:r>
              <a:rPr lang="ko-KR" sz="2000" dirty="0">
                <a:ea typeface="+mn-lt"/>
                <a:cs typeface="+mn-lt"/>
              </a:rPr>
              <a:t> 처음 </a:t>
            </a:r>
            <a:r>
              <a:rPr lang="ko-KR" altLang="en-US" sz="2000" dirty="0">
                <a:ea typeface="+mn-lt"/>
                <a:cs typeface="+mn-lt"/>
              </a:rPr>
              <a:t>사용.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ea typeface="+mn-lt"/>
                <a:cs typeface="+mn-lt"/>
              </a:rPr>
              <a:t>첫 </a:t>
            </a:r>
            <a:r>
              <a:rPr lang="en-US" altLang="ko-KR" sz="2000" dirty="0">
                <a:ea typeface="+mn-lt"/>
                <a:cs typeface="+mn-lt"/>
              </a:rPr>
              <a:t>2</a:t>
            </a:r>
            <a:r>
              <a:rPr lang="ko-KR" altLang="en-US" sz="2000" dirty="0">
                <a:ea typeface="+mn-lt"/>
                <a:cs typeface="+mn-lt"/>
              </a:rPr>
              <a:t>개의 C</a:t>
            </a:r>
            <a:r>
              <a:rPr lang="en-US" altLang="ko-KR" sz="2000" dirty="0" err="1">
                <a:ea typeface="+mn-lt"/>
                <a:cs typeface="+mn-lt"/>
              </a:rPr>
              <a:t>onv</a:t>
            </a:r>
            <a:r>
              <a:rPr lang="en-US" altLang="ko-KR" sz="2000" dirty="0">
                <a:ea typeface="+mn-lt"/>
                <a:cs typeface="+mn-lt"/>
              </a:rPr>
              <a:t> layer</a:t>
            </a:r>
            <a:r>
              <a:rPr lang="ko-KR" altLang="en-US" sz="2000" dirty="0">
                <a:ea typeface="+mn-lt"/>
                <a:cs typeface="+mn-lt"/>
              </a:rPr>
              <a:t>에서는 각각 크기가 </a:t>
            </a:r>
            <a:r>
              <a:rPr lang="en-US" altLang="ko-KR" sz="2000" dirty="0">
                <a:ea typeface="+mn-lt"/>
                <a:cs typeface="+mn-lt"/>
              </a:rPr>
              <a:t>11 * 11,</a:t>
            </a:r>
            <a:r>
              <a:rPr lang="ko-KR" altLang="en-US" sz="2000" dirty="0">
                <a:ea typeface="+mn-lt"/>
                <a:cs typeface="+mn-lt"/>
              </a:rPr>
              <a:t> </a:t>
            </a:r>
            <a:r>
              <a:rPr lang="en-US" altLang="ko-KR" sz="2000" dirty="0">
                <a:ea typeface="+mn-lt"/>
                <a:cs typeface="+mn-lt"/>
              </a:rPr>
              <a:t>5 * 5</a:t>
            </a:r>
            <a:r>
              <a:rPr lang="ko-KR" altLang="en-US" sz="2000" dirty="0">
                <a:ea typeface="+mn-lt"/>
                <a:cs typeface="+mn-lt"/>
              </a:rPr>
              <a:t>인 큰 필터를 사용.</a:t>
            </a:r>
            <a:endParaRPr lang="ko-KR" sz="2000" dirty="0">
              <a:ea typeface="+mn-lt"/>
              <a:cs typeface="+mn-lt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ko-KR" altLang="en-US" sz="2000" b="1" dirty="0"/>
              <a:t>   </a:t>
            </a:r>
            <a:r>
              <a:rPr lang="ko-KR" sz="2000" b="1" err="1"/>
              <a:t>GoogLeNet</a:t>
            </a:r>
            <a:endParaRPr lang="ko-KR" altLang="en-US" sz="2000"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2000" dirty="0">
                <a:ea typeface="+mn-lt"/>
                <a:cs typeface="+mn-lt"/>
              </a:rPr>
              <a:t>각 Conv </a:t>
            </a:r>
            <a:r>
              <a:rPr lang="en-US" sz="2000" err="1">
                <a:ea typeface="+mn-lt"/>
                <a:cs typeface="+mn-lt"/>
              </a:rPr>
              <a:t>layer에서</a:t>
            </a:r>
            <a:r>
              <a:rPr lang="en-US" sz="2000" dirty="0">
                <a:ea typeface="+mn-lt"/>
                <a:cs typeface="+mn-lt"/>
              </a:rPr>
              <a:t>,</a:t>
            </a:r>
            <a:r>
              <a:rPr lang="en-US" altLang="ko-KR" sz="2000" dirty="0">
                <a:ea typeface="+mn-lt"/>
                <a:cs typeface="+mn-lt"/>
              </a:rPr>
              <a:t> </a:t>
            </a:r>
            <a:r>
              <a:rPr lang="ko-KR" altLang="en-US" sz="2000" dirty="0">
                <a:ea typeface="+mn-lt"/>
                <a:cs typeface="+mn-lt"/>
              </a:rPr>
              <a:t>필터를</a:t>
            </a:r>
            <a:r>
              <a:rPr lang="en-US" sz="2000" dirty="0">
                <a:ea typeface="+mn-lt"/>
                <a:cs typeface="+mn-lt"/>
              </a:rPr>
              <a:t> 1 * 1, 3 * 3, 5 * 5로 </a:t>
            </a:r>
            <a:r>
              <a:rPr lang="en-US" sz="2000" err="1">
                <a:ea typeface="+mn-lt"/>
                <a:cs typeface="+mn-lt"/>
              </a:rPr>
              <a:t>다양하게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사용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altLang="ko-KR" sz="2000" dirty="0"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2000" dirty="0">
                <a:ea typeface="+mn-lt"/>
                <a:cs typeface="+mn-lt"/>
              </a:rPr>
              <a:t>22층의 </a:t>
            </a:r>
            <a:r>
              <a:rPr lang="en-US" sz="2000" dirty="0" err="1">
                <a:ea typeface="+mn-lt"/>
                <a:cs typeface="+mn-lt"/>
              </a:rPr>
              <a:t>layer를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사용하였다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 dirty="0">
              <a:ea typeface="Malgun Gothic Semilight"/>
              <a:cs typeface="Malgun Gothic Semiligh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2000" b="1" err="1"/>
              <a:t>VGGNet</a:t>
            </a:r>
            <a:endParaRPr lang="ko-KR" altLang="en-US" sz="2000" b="1"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ea typeface="+mn-lt"/>
                <a:cs typeface="+mn-lt"/>
              </a:rPr>
              <a:t> </a:t>
            </a:r>
            <a:r>
              <a:rPr lang="en-US" altLang="ko-KR" sz="2000" dirty="0" err="1">
                <a:ea typeface="+mn-lt"/>
                <a:cs typeface="+mn-lt"/>
              </a:rPr>
              <a:t>VGGNet</a:t>
            </a:r>
            <a:r>
              <a:rPr lang="ko-KR" altLang="en-US" sz="2000" dirty="0">
                <a:ea typeface="+mn-lt"/>
                <a:cs typeface="+mn-lt"/>
              </a:rPr>
              <a:t>에서는 </a:t>
            </a:r>
            <a:r>
              <a:rPr lang="en-US" altLang="ko-KR" sz="2000" dirty="0" err="1">
                <a:ea typeface="+mn-lt"/>
                <a:cs typeface="+mn-lt"/>
              </a:rPr>
              <a:t>필터</a:t>
            </a:r>
            <a:r>
              <a:rPr lang="ko-KR" altLang="en-US" sz="2000" dirty="0">
                <a:ea typeface="+mn-lt"/>
                <a:cs typeface="+mn-lt"/>
              </a:rPr>
              <a:t> 크기를 </a:t>
            </a:r>
            <a:r>
              <a:rPr lang="en-US" altLang="ko-KR" sz="2000" dirty="0">
                <a:ea typeface="+mn-lt"/>
                <a:cs typeface="+mn-lt"/>
              </a:rPr>
              <a:t>3 * 3</a:t>
            </a:r>
            <a:r>
              <a:rPr lang="ko-KR" altLang="en-US" sz="2000" dirty="0">
                <a:ea typeface="+mn-lt"/>
                <a:cs typeface="+mn-lt"/>
              </a:rPr>
              <a:t>인 것만 사용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sz="2000" err="1">
                <a:ea typeface="+mn-lt"/>
                <a:cs typeface="+mn-lt"/>
              </a:rPr>
              <a:t>AlexNet</a:t>
            </a:r>
            <a:r>
              <a:rPr lang="ko-KR" altLang="en-US" sz="2000" err="1">
                <a:ea typeface="+mn-lt"/>
                <a:cs typeface="+mn-lt"/>
              </a:rPr>
              <a:t>에서</a:t>
            </a:r>
            <a:r>
              <a:rPr lang="ko-KR" sz="2000" dirty="0">
                <a:ea typeface="+mn-lt"/>
                <a:cs typeface="+mn-lt"/>
              </a:rPr>
              <a:t> 사용한 </a:t>
            </a:r>
            <a:r>
              <a:rPr lang="ko-KR" sz="2000" err="1">
                <a:ea typeface="+mn-lt"/>
                <a:cs typeface="+mn-lt"/>
              </a:rPr>
              <a:t>L</a:t>
            </a:r>
            <a:r>
              <a:rPr lang="en-US" altLang="ko-KR" sz="2000" err="1">
                <a:ea typeface="+mn-lt"/>
                <a:cs typeface="+mn-lt"/>
              </a:rPr>
              <a:t>ocal</a:t>
            </a:r>
            <a:r>
              <a:rPr lang="en-US" altLang="ko-KR" sz="2000" dirty="0">
                <a:ea typeface="+mn-lt"/>
                <a:cs typeface="+mn-lt"/>
              </a:rPr>
              <a:t>-Response</a:t>
            </a:r>
            <a:r>
              <a:rPr lang="ko-KR" sz="2000" dirty="0">
                <a:ea typeface="+mn-lt"/>
                <a:cs typeface="+mn-lt"/>
              </a:rPr>
              <a:t> </a:t>
            </a:r>
            <a:r>
              <a:rPr lang="ko-KR" sz="2000" err="1">
                <a:ea typeface="+mn-lt"/>
                <a:cs typeface="+mn-lt"/>
              </a:rPr>
              <a:t>Normalization</a:t>
            </a:r>
            <a:r>
              <a:rPr lang="ko-KR" sz="2000" dirty="0">
                <a:ea typeface="+mn-lt"/>
                <a:cs typeface="+mn-lt"/>
              </a:rPr>
              <a:t>(LRN) </a:t>
            </a:r>
            <a:r>
              <a:rPr lang="ko-KR" sz="2000" err="1">
                <a:ea typeface="+mn-lt"/>
                <a:cs typeface="+mn-lt"/>
              </a:rPr>
              <a:t>layer를</a:t>
            </a:r>
            <a:r>
              <a:rPr lang="ko-KR" sz="2000" dirty="0">
                <a:ea typeface="+mn-lt"/>
                <a:cs typeface="+mn-lt"/>
              </a:rPr>
              <a:t> 사용하지 </a:t>
            </a:r>
            <a:r>
              <a:rPr lang="ko-KR" altLang="en-US" sz="2000" dirty="0">
                <a:ea typeface="+mn-lt"/>
                <a:cs typeface="+mn-lt"/>
              </a:rPr>
              <a:t>않음</a:t>
            </a:r>
            <a:r>
              <a:rPr lang="en-US" altLang="ko-KR" sz="2000" dirty="0">
                <a:ea typeface="+mn-lt"/>
                <a:cs typeface="+mn-lt"/>
              </a:rPr>
              <a:t>.</a:t>
            </a:r>
            <a:endParaRPr lang="ko-KR" altLang="en-US" sz="2000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ko-KR" altLang="en-US" sz="2200" dirty="0">
              <a:ea typeface="+mn-lt"/>
              <a:cs typeface="+mn-lt"/>
            </a:endParaRPr>
          </a:p>
        </p:txBody>
      </p:sp>
      <p:pic>
        <p:nvPicPr>
          <p:cNvPr id="6" name="그림 6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8E44DF03-F12F-5F3B-25E2-12A124F10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986" y="1297309"/>
            <a:ext cx="3741682" cy="53582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46E1C1B7-634D-E02A-541C-E35FB8453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331" y="1818958"/>
            <a:ext cx="6010165" cy="33952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330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13BDBB-ECD2-2B97-CE9A-2C2C1EF50C45}"/>
              </a:ext>
            </a:extLst>
          </p:cNvPr>
          <p:cNvSpPr/>
          <p:nvPr/>
        </p:nvSpPr>
        <p:spPr>
          <a:xfrm>
            <a:off x="-1859" y="-1859"/>
            <a:ext cx="12219877" cy="1142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C910C-1081-62EC-D8AF-47E6B942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08" y="108184"/>
            <a:ext cx="8267296" cy="1446550"/>
          </a:xfrm>
        </p:spPr>
        <p:txBody>
          <a:bodyPr/>
          <a:lstStyle/>
          <a:p>
            <a:pPr>
              <a:lnSpc>
                <a:spcPct val="113999"/>
              </a:lnSpc>
            </a:pPr>
            <a:r>
              <a:rPr lang="ko-KR" altLang="en-US" dirty="0">
                <a:ea typeface="Malgun Gothic"/>
              </a:rPr>
              <a:t>VGG16 구조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E07104-8160-BAA4-57E0-C8CB94390CDC}"/>
              </a:ext>
            </a:extLst>
          </p:cNvPr>
          <p:cNvCxnSpPr/>
          <p:nvPr/>
        </p:nvCxnSpPr>
        <p:spPr>
          <a:xfrm flipV="1">
            <a:off x="1627" y="1126040"/>
            <a:ext cx="12191998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5">
            <a:extLst>
              <a:ext uri="{FF2B5EF4-FFF2-40B4-BE49-F238E27FC236}">
                <a16:creationId xmlns:a16="http://schemas.microsoft.com/office/drawing/2014/main" id="{92F42DEE-8E70-4FD2-CF5D-FDE8D889D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97" y="1710401"/>
            <a:ext cx="7866993" cy="44356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6" descr="텍스트, 낱말맞추기게임이(가) 표시된 사진&#10;&#10;자동 생성된 설명">
            <a:extLst>
              <a:ext uri="{FF2B5EF4-FFF2-40B4-BE49-F238E27FC236}">
                <a16:creationId xmlns:a16="http://schemas.microsoft.com/office/drawing/2014/main" id="{E52B2590-4BAC-34E8-4BC3-936CBC3F2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676" y="1564041"/>
            <a:ext cx="6325475" cy="51137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82379204-C615-BA3A-61D7-8357C9099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676" y="1559956"/>
            <a:ext cx="6351750" cy="51394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FD4FFD60-264B-A5F7-32FD-752497B12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676" y="1558601"/>
            <a:ext cx="6351750" cy="51421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720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2663343-4535-3B46-EB25-0354606D8107}"/>
              </a:ext>
            </a:extLst>
          </p:cNvPr>
          <p:cNvSpPr txBox="1"/>
          <p:nvPr/>
        </p:nvSpPr>
        <p:spPr>
          <a:xfrm>
            <a:off x="197223" y="2124635"/>
            <a:ext cx="583602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ea typeface="+mn-lt"/>
                <a:cs typeface="+mn-lt"/>
              </a:rPr>
              <a:t>본 논문에서는 </a:t>
            </a:r>
            <a:r>
              <a:rPr lang="ko-KR" b="1" dirty="0" err="1">
                <a:ea typeface="+mn-lt"/>
                <a:cs typeface="+mn-lt"/>
              </a:rPr>
              <a:t>A</a:t>
            </a:r>
            <a:r>
              <a:rPr lang="ko-KR" b="1" dirty="0">
                <a:ea typeface="+mn-lt"/>
                <a:cs typeface="+mn-lt"/>
              </a:rPr>
              <a:t> </a:t>
            </a:r>
            <a:r>
              <a:rPr lang="ko-KR" altLang="en-US" b="1" dirty="0">
                <a:ea typeface="+mn-lt"/>
                <a:cs typeface="+mn-lt"/>
              </a:rPr>
              <a:t>네트워크를</a:t>
            </a:r>
            <a:r>
              <a:rPr lang="ko-KR" b="1" dirty="0">
                <a:ea typeface="+mn-lt"/>
                <a:cs typeface="+mn-lt"/>
              </a:rPr>
              <a:t> 먼저 학습</a:t>
            </a:r>
            <a:r>
              <a:rPr lang="ko-KR" dirty="0">
                <a:ea typeface="+mn-lt"/>
                <a:cs typeface="+mn-lt"/>
              </a:rPr>
              <a:t>시켰다. </a:t>
            </a:r>
            <a:r>
              <a:rPr lang="ko-KR" dirty="0" err="1">
                <a:ea typeface="+mn-lt"/>
                <a:cs typeface="+mn-lt"/>
              </a:rPr>
              <a:t>A</a:t>
            </a:r>
            <a:r>
              <a:rPr lang="ko-KR" dirty="0">
                <a:ea typeface="+mn-lt"/>
                <a:cs typeface="+mn-lt"/>
              </a:rPr>
              <a:t> 네트워크는 상대적으로 얕기 때문에 무작위 </a:t>
            </a:r>
            <a:r>
              <a:rPr lang="ko-KR" altLang="en-US" dirty="0">
                <a:ea typeface="+mn-lt"/>
                <a:cs typeface="+mn-lt"/>
              </a:rPr>
              <a:t>초기화로도</a:t>
            </a:r>
            <a:r>
              <a:rPr lang="ko-KR" dirty="0">
                <a:ea typeface="+mn-lt"/>
                <a:cs typeface="+mn-lt"/>
              </a:rPr>
              <a:t> 충분히 성능을 낼 수 있기 </a:t>
            </a:r>
            <a:r>
              <a:rPr lang="ko-KR" altLang="en-US" dirty="0">
                <a:ea typeface="+mn-lt"/>
                <a:cs typeface="+mn-lt"/>
              </a:rPr>
              <a:t>때문</a:t>
            </a:r>
            <a:r>
              <a:rPr lang="en-US" altLang="ko-KR" dirty="0">
                <a:ea typeface="+mn-lt"/>
                <a:cs typeface="+mn-lt"/>
              </a:rPr>
              <a:t>.</a:t>
            </a:r>
          </a:p>
          <a:p>
            <a:endParaRPr lang="ko-KR" altLang="en-US" dirty="0">
              <a:ea typeface="+mn-lt"/>
              <a:cs typeface="+mn-lt"/>
            </a:endParaRPr>
          </a:p>
          <a:p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 err="1">
                <a:ea typeface="+mn-lt"/>
                <a:cs typeface="+mn-lt"/>
              </a:rPr>
              <a:t>A</a:t>
            </a:r>
            <a:r>
              <a:rPr lang="ko-KR" dirty="0">
                <a:ea typeface="+mn-lt"/>
                <a:cs typeface="+mn-lt"/>
              </a:rPr>
              <a:t> 네트워크 훈련 이후로 더 깊은 타 네트워크들을 훈련할 때에는</a:t>
            </a:r>
            <a:r>
              <a:rPr lang="ko-KR" b="1" dirty="0">
                <a:ea typeface="+mn-lt"/>
                <a:cs typeface="+mn-lt"/>
              </a:rPr>
              <a:t> 초기 4개의 </a:t>
            </a:r>
            <a:r>
              <a:rPr lang="ko-KR" b="1" dirty="0" err="1">
                <a:ea typeface="+mn-lt"/>
                <a:cs typeface="+mn-lt"/>
              </a:rPr>
              <a:t>convolutional</a:t>
            </a:r>
            <a:r>
              <a:rPr lang="ko-KR" b="1" dirty="0">
                <a:ea typeface="+mn-lt"/>
                <a:cs typeface="+mn-lt"/>
              </a:rPr>
              <a:t> </a:t>
            </a:r>
            <a:r>
              <a:rPr lang="ko-KR" b="1" dirty="0" err="1">
                <a:ea typeface="+mn-lt"/>
                <a:cs typeface="+mn-lt"/>
              </a:rPr>
              <a:t>layer와</a:t>
            </a:r>
            <a:r>
              <a:rPr lang="ko-KR" b="1" dirty="0">
                <a:ea typeface="+mn-lt"/>
                <a:cs typeface="+mn-lt"/>
              </a:rPr>
              <a:t> 마지막 3개의 FC </a:t>
            </a:r>
            <a:r>
              <a:rPr lang="ko-KR" b="1" dirty="0" err="1">
                <a:ea typeface="+mn-lt"/>
                <a:cs typeface="+mn-lt"/>
              </a:rPr>
              <a:t>layer를</a:t>
            </a:r>
            <a:r>
              <a:rPr lang="ko-KR" b="1" dirty="0">
                <a:ea typeface="+mn-lt"/>
                <a:cs typeface="+mn-lt"/>
              </a:rPr>
              <a:t> </a:t>
            </a:r>
            <a:r>
              <a:rPr lang="ko-KR" b="1" dirty="0" err="1">
                <a:ea typeface="+mn-lt"/>
                <a:cs typeface="+mn-lt"/>
              </a:rPr>
              <a:t>A</a:t>
            </a:r>
            <a:r>
              <a:rPr lang="ko-KR" b="1" dirty="0">
                <a:ea typeface="+mn-lt"/>
                <a:cs typeface="+mn-lt"/>
              </a:rPr>
              <a:t> 네트워크에서 가져와서 초기화하였고, 나머지 중간 레이어들은 랜덤하게 초기화</a:t>
            </a:r>
            <a:r>
              <a:rPr lang="ko-KR" dirty="0">
                <a:ea typeface="+mn-lt"/>
                <a:cs typeface="+mn-lt"/>
              </a:rPr>
              <a:t>했다.</a:t>
            </a:r>
            <a:endParaRPr lang="ko-KR" dirty="0">
              <a:ea typeface="Malgun Gothic Semilight"/>
              <a:cs typeface="Malgun Gothic Semiligh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13BDBB-ECD2-2B97-CE9A-2C2C1EF50C45}"/>
              </a:ext>
            </a:extLst>
          </p:cNvPr>
          <p:cNvSpPr/>
          <p:nvPr/>
        </p:nvSpPr>
        <p:spPr>
          <a:xfrm>
            <a:off x="-1859" y="-1859"/>
            <a:ext cx="12219877" cy="1142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C910C-1081-62EC-D8AF-47E6B942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08" y="108184"/>
            <a:ext cx="8267296" cy="1446550"/>
          </a:xfrm>
        </p:spPr>
        <p:txBody>
          <a:bodyPr/>
          <a:lstStyle/>
          <a:p>
            <a:pPr>
              <a:lnSpc>
                <a:spcPct val="113999"/>
              </a:lnSpc>
            </a:pPr>
            <a:r>
              <a:rPr lang="ko-KR" altLang="en-US" dirty="0">
                <a:ea typeface="Malgun Gothic"/>
              </a:rPr>
              <a:t>VGG16 구조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E07104-8160-BAA4-57E0-C8CB94390CDC}"/>
              </a:ext>
            </a:extLst>
          </p:cNvPr>
          <p:cNvCxnSpPr/>
          <p:nvPr/>
        </p:nvCxnSpPr>
        <p:spPr>
          <a:xfrm flipV="1">
            <a:off x="1627" y="1126040"/>
            <a:ext cx="12191998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4BC28F4-AE82-F442-9E4F-D712DC702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010" y="1464026"/>
            <a:ext cx="5360706" cy="51670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C05CB63C-59DA-86F6-13F9-344CB20D0BC2}"/>
              </a:ext>
            </a:extLst>
          </p:cNvPr>
          <p:cNvGrpSpPr/>
          <p:nvPr/>
        </p:nvGrpSpPr>
        <p:grpSpPr>
          <a:xfrm>
            <a:off x="6812899" y="1635639"/>
            <a:ext cx="745257" cy="4211999"/>
            <a:chOff x="9663675" y="1626675"/>
            <a:chExt cx="745257" cy="421199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2FD111D-4898-262D-B450-E9B145912399}"/>
                </a:ext>
              </a:extLst>
            </p:cNvPr>
            <p:cNvSpPr/>
            <p:nvPr/>
          </p:nvSpPr>
          <p:spPr>
            <a:xfrm>
              <a:off x="9667314" y="1660710"/>
              <a:ext cx="33618" cy="417727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D22D229-8C41-C839-0FFD-A32A82D34019}"/>
                </a:ext>
              </a:extLst>
            </p:cNvPr>
            <p:cNvSpPr/>
            <p:nvPr/>
          </p:nvSpPr>
          <p:spPr>
            <a:xfrm>
              <a:off x="10375314" y="1660710"/>
              <a:ext cx="33618" cy="417727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AD4AC18-FFD7-AF33-400F-D906204CF69A}"/>
                </a:ext>
              </a:extLst>
            </p:cNvPr>
            <p:cNvSpPr/>
            <p:nvPr/>
          </p:nvSpPr>
          <p:spPr>
            <a:xfrm flipV="1">
              <a:off x="9663675" y="1626675"/>
              <a:ext cx="744000" cy="36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37A199-6163-537B-493E-F53E370DC6E7}"/>
                </a:ext>
              </a:extLst>
            </p:cNvPr>
            <p:cNvSpPr/>
            <p:nvPr/>
          </p:nvSpPr>
          <p:spPr>
            <a:xfrm flipV="1">
              <a:off x="9663675" y="5802674"/>
              <a:ext cx="744000" cy="36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 descr="포유류, 실외, 보는, 응시하는이(가) 표시된 사진&#10;&#10;자동 생성된 설명">
            <a:extLst>
              <a:ext uri="{FF2B5EF4-FFF2-40B4-BE49-F238E27FC236}">
                <a16:creationId xmlns:a16="http://schemas.microsoft.com/office/drawing/2014/main" id="{64928083-3177-45D5-E722-8B1D0C018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06" y="1787189"/>
            <a:ext cx="5674658" cy="3373268"/>
          </a:xfrm>
          <a:prstGeom prst="rect">
            <a:avLst/>
          </a:prstGeom>
        </p:spPr>
      </p:pic>
      <p:pic>
        <p:nvPicPr>
          <p:cNvPr id="25" name="그림 25" descr="텍스트, 포유류, 응시하는이(가) 표시된 사진&#10;&#10;자동 생성된 설명">
            <a:extLst>
              <a:ext uri="{FF2B5EF4-FFF2-40B4-BE49-F238E27FC236}">
                <a16:creationId xmlns:a16="http://schemas.microsoft.com/office/drawing/2014/main" id="{9902F610-4C05-06D2-AF93-7CB2BCE75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1717639"/>
            <a:ext cx="5674658" cy="3584089"/>
          </a:xfrm>
          <a:prstGeom prst="rect">
            <a:avLst/>
          </a:prstGeom>
        </p:spPr>
      </p:pic>
      <p:pic>
        <p:nvPicPr>
          <p:cNvPr id="27" name="그림 26" descr="텍스트, 포유류, 맹금이(가) 표시된 사진&#10;&#10;자동 생성된 설명">
            <a:extLst>
              <a:ext uri="{FF2B5EF4-FFF2-40B4-BE49-F238E27FC236}">
                <a16:creationId xmlns:a16="http://schemas.microsoft.com/office/drawing/2014/main" id="{0144FB95-1894-F8DB-5A76-8C694C163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800" y="1742365"/>
            <a:ext cx="5586188" cy="35256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6A58221-0AB8-0CC9-D9A5-13EA5E93D821}"/>
              </a:ext>
            </a:extLst>
          </p:cNvPr>
          <p:cNvSpPr txBox="1"/>
          <p:nvPr/>
        </p:nvSpPr>
        <p:spPr>
          <a:xfrm>
            <a:off x="167268" y="5493505"/>
            <a:ext cx="5891558" cy="849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b="1" dirty="0">
                <a:ea typeface="+mn-lt"/>
                <a:cs typeface="+mn-lt"/>
              </a:rPr>
              <a:t>이미지가 작을수록 개체의 전체적인 측면을 학습할 수 있고</a:t>
            </a:r>
            <a:endParaRPr lang="ko-KR" altLang="en-US" sz="1600" b="1" dirty="0">
              <a:ea typeface="+mn-lt"/>
              <a:cs typeface="+mn-lt"/>
            </a:endParaRPr>
          </a:p>
          <a:p>
            <a:endParaRPr lang="ko-KR" altLang="en-US" sz="1600" b="1" dirty="0">
              <a:ea typeface="+mn-lt"/>
              <a:cs typeface="+mn-lt"/>
            </a:endParaRPr>
          </a:p>
          <a:p>
            <a:r>
              <a:rPr lang="ko-KR" sz="1600" b="1" dirty="0">
                <a:ea typeface="+mn-lt"/>
                <a:cs typeface="+mn-lt"/>
              </a:rPr>
              <a:t>이미지가 클수록 개체의 특정한 부분을 학습에 반영할 수 있다.</a:t>
            </a:r>
            <a:endParaRPr lang="ko-KR" sz="1600" b="1">
              <a:ea typeface="Malgun Gothic Semilight"/>
              <a:cs typeface="Malgun Gothic Semiligh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BEACB7-63E0-131F-4CCB-71FD69E76DEB}"/>
              </a:ext>
            </a:extLst>
          </p:cNvPr>
          <p:cNvSpPr txBox="1"/>
          <p:nvPr/>
        </p:nvSpPr>
        <p:spPr>
          <a:xfrm>
            <a:off x="170328" y="1604683"/>
            <a:ext cx="6633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ea typeface="Malgun Gothic Semilight"/>
                <a:cs typeface="Malgun Gothic Semilight"/>
              </a:rPr>
              <a:t>학습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5097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13BDBB-ECD2-2B97-CE9A-2C2C1EF50C45}"/>
              </a:ext>
            </a:extLst>
          </p:cNvPr>
          <p:cNvSpPr/>
          <p:nvPr/>
        </p:nvSpPr>
        <p:spPr>
          <a:xfrm>
            <a:off x="-1859" y="-1859"/>
            <a:ext cx="12219877" cy="1142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C910C-1081-62EC-D8AF-47E6B942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08" y="108184"/>
            <a:ext cx="8267296" cy="1446550"/>
          </a:xfrm>
        </p:spPr>
        <p:txBody>
          <a:bodyPr/>
          <a:lstStyle/>
          <a:p>
            <a:pPr>
              <a:lnSpc>
                <a:spcPct val="113999"/>
              </a:lnSpc>
            </a:pPr>
            <a:r>
              <a:rPr lang="ko-KR" dirty="0">
                <a:ea typeface="Malgun Gothic"/>
              </a:rPr>
              <a:t>VGG16 구조</a:t>
            </a:r>
            <a:endParaRPr lang="ko-KR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E07104-8160-BAA4-57E0-C8CB94390CDC}"/>
              </a:ext>
            </a:extLst>
          </p:cNvPr>
          <p:cNvCxnSpPr/>
          <p:nvPr/>
        </p:nvCxnSpPr>
        <p:spPr>
          <a:xfrm flipV="1">
            <a:off x="1627" y="1126040"/>
            <a:ext cx="12191998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F2D093B-20B2-758E-9811-48A573D3156D}"/>
              </a:ext>
            </a:extLst>
          </p:cNvPr>
          <p:cNvSpPr txBox="1"/>
          <p:nvPr/>
        </p:nvSpPr>
        <p:spPr>
          <a:xfrm>
            <a:off x="0" y="1839309"/>
            <a:ext cx="5990895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ko-KR" sz="2000" dirty="0">
                <a:ea typeface="+mn-lt"/>
                <a:cs typeface="+mn-lt"/>
              </a:rPr>
              <a:t>학습 완료된 모델을 </a:t>
            </a:r>
            <a:r>
              <a:rPr lang="ko-KR" sz="2000" err="1">
                <a:ea typeface="+mn-lt"/>
                <a:cs typeface="+mn-lt"/>
              </a:rPr>
              <a:t>테스팅할</a:t>
            </a:r>
            <a:r>
              <a:rPr lang="ko-KR" sz="2000" dirty="0">
                <a:ea typeface="+mn-lt"/>
                <a:cs typeface="+mn-lt"/>
              </a:rPr>
              <a:t> 때는 신경망의 마지막 3 </a:t>
            </a:r>
            <a:r>
              <a:rPr lang="ko-KR" sz="2000" err="1">
                <a:ea typeface="+mn-lt"/>
                <a:cs typeface="+mn-lt"/>
              </a:rPr>
              <a:t>Fully-Connected</a:t>
            </a:r>
            <a:r>
              <a:rPr lang="ko-KR" sz="2000" dirty="0">
                <a:ea typeface="+mn-lt"/>
                <a:cs typeface="+mn-lt"/>
              </a:rPr>
              <a:t> </a:t>
            </a:r>
            <a:r>
              <a:rPr lang="en-US" altLang="ko-KR" sz="2000" dirty="0">
                <a:ea typeface="+mn-lt"/>
                <a:cs typeface="+mn-lt"/>
              </a:rPr>
              <a:t>layer</a:t>
            </a:r>
            <a:r>
              <a:rPr lang="ko-KR" sz="2000" dirty="0" err="1">
                <a:ea typeface="+mn-lt"/>
                <a:cs typeface="+mn-lt"/>
              </a:rPr>
              <a:t>를</a:t>
            </a:r>
            <a:r>
              <a:rPr lang="ko-KR" sz="2000" dirty="0">
                <a:ea typeface="+mn-lt"/>
                <a:cs typeface="+mn-lt"/>
              </a:rPr>
              <a:t> </a:t>
            </a:r>
            <a:r>
              <a:rPr lang="ko-KR" sz="2000" dirty="0" err="1">
                <a:ea typeface="+mn-lt"/>
                <a:cs typeface="+mn-lt"/>
              </a:rPr>
              <a:t>Convolutional</a:t>
            </a:r>
            <a:r>
              <a:rPr lang="ko-KR" sz="2000" dirty="0">
                <a:ea typeface="+mn-lt"/>
                <a:cs typeface="+mn-lt"/>
              </a:rPr>
              <a:t> </a:t>
            </a:r>
            <a:r>
              <a:rPr lang="en-US" altLang="ko-KR" sz="2000" dirty="0">
                <a:ea typeface="+mn-lt"/>
                <a:cs typeface="+mn-lt"/>
              </a:rPr>
              <a:t>layer</a:t>
            </a:r>
            <a:r>
              <a:rPr lang="ko-KR" sz="2000" dirty="0">
                <a:ea typeface="+mn-lt"/>
                <a:cs typeface="+mn-lt"/>
              </a:rPr>
              <a:t>로 변환하여 </a:t>
            </a:r>
            <a:r>
              <a:rPr lang="ko-KR" altLang="en-US" sz="2000" dirty="0">
                <a:ea typeface="+mn-lt"/>
                <a:cs typeface="+mn-lt"/>
              </a:rPr>
              <a:t>사용</a:t>
            </a:r>
            <a:r>
              <a:rPr lang="ko-KR" sz="2000" dirty="0">
                <a:ea typeface="+mn-lt"/>
                <a:cs typeface="+mn-lt"/>
              </a:rPr>
              <a:t>.</a:t>
            </a:r>
            <a:endParaRPr lang="ko-KR"/>
          </a:p>
          <a:p>
            <a:pPr marL="342900" indent="-342900">
              <a:buFont typeface="Arial"/>
              <a:buChar char="•"/>
            </a:pPr>
            <a:endParaRPr lang="ko-KR" sz="2000" dirty="0">
              <a:ea typeface="Malgun Gothic Semilight"/>
              <a:cs typeface="Malgun Gothic Semilight"/>
            </a:endParaRPr>
          </a:p>
          <a:p>
            <a:pPr marL="342900" indent="-342900">
              <a:buFont typeface="Arial"/>
              <a:buChar char="•"/>
            </a:pPr>
            <a:r>
              <a:rPr lang="ko-KR" altLang="en-US" sz="2000" dirty="0">
                <a:ea typeface="+mn-lt"/>
                <a:cs typeface="+mn-lt"/>
              </a:rPr>
              <a:t>첫 번째 </a:t>
            </a:r>
            <a:r>
              <a:rPr lang="en-US" altLang="ko-KR" sz="2000" dirty="0">
                <a:ea typeface="+mn-lt"/>
                <a:cs typeface="+mn-lt"/>
              </a:rPr>
              <a:t>Fully-Connected</a:t>
            </a:r>
            <a:r>
              <a:rPr lang="ko-KR" altLang="en-US" sz="2000" dirty="0">
                <a:ea typeface="+mn-lt"/>
                <a:cs typeface="+mn-lt"/>
              </a:rPr>
              <a:t> </a:t>
            </a:r>
            <a:r>
              <a:rPr lang="en-US" altLang="ko-KR" sz="2000" dirty="0">
                <a:ea typeface="+mn-lt"/>
                <a:cs typeface="+mn-lt"/>
              </a:rPr>
              <a:t>layer</a:t>
            </a:r>
            <a:r>
              <a:rPr lang="ko-KR" altLang="en-US" sz="2000" dirty="0">
                <a:ea typeface="+mn-lt"/>
                <a:cs typeface="+mn-lt"/>
              </a:rPr>
              <a:t>는 </a:t>
            </a:r>
            <a:r>
              <a:rPr lang="en-US" altLang="ko-KR" sz="2000" dirty="0">
                <a:ea typeface="+mn-lt"/>
                <a:cs typeface="+mn-lt"/>
              </a:rPr>
              <a:t>7 * 7</a:t>
            </a:r>
            <a:r>
              <a:rPr lang="ko-KR" altLang="en-US" sz="2000" dirty="0">
                <a:ea typeface="+mn-lt"/>
                <a:cs typeface="+mn-lt"/>
              </a:rPr>
              <a:t> </a:t>
            </a:r>
            <a:r>
              <a:rPr lang="en-US" altLang="ko-KR" sz="2000" dirty="0">
                <a:ea typeface="+mn-lt"/>
                <a:cs typeface="+mn-lt"/>
              </a:rPr>
              <a:t>Conv</a:t>
            </a:r>
            <a:r>
              <a:rPr lang="ko-KR" altLang="en-US" sz="2000" dirty="0">
                <a:ea typeface="+mn-lt"/>
                <a:cs typeface="+mn-lt"/>
              </a:rPr>
              <a:t>로</a:t>
            </a:r>
            <a:r>
              <a:rPr lang="en-US" altLang="ko-KR" sz="2000" dirty="0">
                <a:ea typeface="+mn-lt"/>
                <a:cs typeface="+mn-lt"/>
              </a:rPr>
              <a:t>,</a:t>
            </a:r>
            <a:r>
              <a:rPr lang="ko-KR" altLang="en-US" sz="2000" dirty="0">
                <a:ea typeface="+mn-lt"/>
                <a:cs typeface="+mn-lt"/>
              </a:rPr>
              <a:t> 마지막 두 </a:t>
            </a:r>
            <a:r>
              <a:rPr lang="en-US" altLang="ko-KR" sz="2000" dirty="0">
                <a:ea typeface="+mn-lt"/>
                <a:cs typeface="+mn-lt"/>
              </a:rPr>
              <a:t>Fully-Connected</a:t>
            </a:r>
            <a:r>
              <a:rPr lang="ko-KR" altLang="en-US" sz="2000" dirty="0">
                <a:ea typeface="+mn-lt"/>
                <a:cs typeface="+mn-lt"/>
              </a:rPr>
              <a:t> </a:t>
            </a:r>
            <a:r>
              <a:rPr lang="en-US" altLang="ko-KR" sz="2000" dirty="0">
                <a:ea typeface="+mn-lt"/>
                <a:cs typeface="+mn-lt"/>
              </a:rPr>
              <a:t>layer</a:t>
            </a:r>
            <a:r>
              <a:rPr lang="ko-KR" altLang="en-US" sz="2000" dirty="0">
                <a:ea typeface="+mn-lt"/>
                <a:cs typeface="+mn-lt"/>
              </a:rPr>
              <a:t>는 </a:t>
            </a:r>
            <a:r>
              <a:rPr lang="en-US" altLang="ko-KR" sz="2000" dirty="0">
                <a:ea typeface="+mn-lt"/>
                <a:cs typeface="+mn-lt"/>
              </a:rPr>
              <a:t>1 * 1</a:t>
            </a:r>
            <a:r>
              <a:rPr lang="ko-KR" altLang="en-US" sz="2000" dirty="0">
                <a:ea typeface="+mn-lt"/>
                <a:cs typeface="+mn-lt"/>
              </a:rPr>
              <a:t> </a:t>
            </a:r>
            <a:r>
              <a:rPr lang="en-US" altLang="ko-KR" sz="2000" dirty="0">
                <a:ea typeface="+mn-lt"/>
                <a:cs typeface="+mn-lt"/>
              </a:rPr>
              <a:t>Conv</a:t>
            </a:r>
            <a:r>
              <a:rPr lang="ko-KR" altLang="en-US" sz="2000" dirty="0">
                <a:ea typeface="+mn-lt"/>
                <a:cs typeface="+mn-lt"/>
              </a:rPr>
              <a:t>로 변환 </a:t>
            </a:r>
            <a:endParaRPr lang="ko-KR" sz="200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ko-KR" altLang="en-US" sz="20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ko-KR" sz="2000" dirty="0">
                <a:ea typeface="+mn-lt"/>
                <a:cs typeface="+mn-lt"/>
              </a:rPr>
              <a:t>처음의 두 개는 4096 차원이고, 마지막 하나는 1000</a:t>
            </a:r>
            <a:r>
              <a:rPr lang="ko-KR" altLang="en-US" sz="2000" dirty="0">
                <a:ea typeface="+mn-lt"/>
                <a:cs typeface="+mn-lt"/>
              </a:rPr>
              <a:t>차원</a:t>
            </a:r>
            <a:r>
              <a:rPr lang="en-US" altLang="ko-KR" sz="2000" dirty="0">
                <a:ea typeface="+mn-lt"/>
                <a:cs typeface="+mn-lt"/>
              </a:rPr>
              <a:t>(</a:t>
            </a:r>
            <a:r>
              <a:rPr lang="ko-KR" sz="2000" dirty="0" err="1">
                <a:ea typeface="+mn-lt"/>
                <a:cs typeface="+mn-lt"/>
              </a:rPr>
              <a:t>ILSVRC의</a:t>
            </a:r>
            <a:r>
              <a:rPr lang="ko-KR" sz="2000" dirty="0">
                <a:ea typeface="+mn-lt"/>
                <a:cs typeface="+mn-lt"/>
              </a:rPr>
              <a:t> 클래스 개수</a:t>
            </a:r>
            <a:r>
              <a:rPr lang="en-US" altLang="ko-KR" sz="2000" dirty="0">
                <a:ea typeface="+mn-lt"/>
                <a:cs typeface="+mn-lt"/>
              </a:rPr>
              <a:t>).</a:t>
            </a:r>
            <a:endParaRPr lang="ko-KR" sz="20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ko-KR" altLang="en-US" sz="2000" dirty="0">
              <a:ea typeface="Malgun Gothic Semilight"/>
              <a:cs typeface="Malgun Gothic Semilight"/>
            </a:endParaRPr>
          </a:p>
          <a:p>
            <a:pPr marL="342900" indent="-342900">
              <a:buFont typeface="Arial"/>
              <a:buChar char="•"/>
            </a:pPr>
            <a:r>
              <a:rPr lang="ko-KR" altLang="en-US" sz="2000" dirty="0">
                <a:ea typeface="Malgun Gothic Semilight"/>
                <a:cs typeface="Malgun Gothic Semilight"/>
              </a:rPr>
              <a:t>최종적으로 </a:t>
            </a:r>
            <a:r>
              <a:rPr lang="ko-KR" altLang="en-US" sz="2000" err="1">
                <a:ea typeface="Malgun Gothic Semilight"/>
                <a:cs typeface="Malgun Gothic Semilight"/>
              </a:rPr>
              <a:t>소프트맥스</a:t>
            </a:r>
            <a:r>
              <a:rPr lang="ko-KR" altLang="en-US" sz="2000" dirty="0">
                <a:ea typeface="Malgun Gothic Semilight"/>
                <a:cs typeface="Malgun Gothic Semilight"/>
              </a:rPr>
              <a:t> 레이어를 통과하면서 결과 출력</a:t>
            </a: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E3FA4BF0-D4A2-AC79-6D7C-ACE659601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64" t="30114" r="319" b="28409"/>
          <a:stretch/>
        </p:blipFill>
        <p:spPr>
          <a:xfrm>
            <a:off x="6248400" y="2174607"/>
            <a:ext cx="5422286" cy="318096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1170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13BDBB-ECD2-2B97-CE9A-2C2C1EF50C45}"/>
              </a:ext>
            </a:extLst>
          </p:cNvPr>
          <p:cNvSpPr/>
          <p:nvPr/>
        </p:nvSpPr>
        <p:spPr>
          <a:xfrm>
            <a:off x="-1859" y="-1859"/>
            <a:ext cx="12219877" cy="1142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C910C-1081-62EC-D8AF-47E6B942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08" y="108184"/>
            <a:ext cx="8267296" cy="1446550"/>
          </a:xfrm>
        </p:spPr>
        <p:txBody>
          <a:bodyPr/>
          <a:lstStyle/>
          <a:p>
            <a:pPr>
              <a:lnSpc>
                <a:spcPct val="113999"/>
              </a:lnSpc>
            </a:pPr>
            <a:r>
              <a:rPr lang="ko-KR" altLang="en-US" dirty="0">
                <a:ea typeface="Malgun Gothic"/>
              </a:rPr>
              <a:t>VGG16 구조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E07104-8160-BAA4-57E0-C8CB94390CDC}"/>
              </a:ext>
            </a:extLst>
          </p:cNvPr>
          <p:cNvCxnSpPr/>
          <p:nvPr/>
        </p:nvCxnSpPr>
        <p:spPr>
          <a:xfrm flipV="1">
            <a:off x="1627" y="1126040"/>
            <a:ext cx="12191998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39DBC03-061C-1140-F64C-96C25463AB62}"/>
              </a:ext>
            </a:extLst>
          </p:cNvPr>
          <p:cNvSpPr txBox="1"/>
          <p:nvPr/>
        </p:nvSpPr>
        <p:spPr>
          <a:xfrm>
            <a:off x="188257" y="1308848"/>
            <a:ext cx="914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ea typeface="Malgun Gothic Semilight"/>
                <a:cs typeface="Malgun Gothic Semilight"/>
              </a:rPr>
              <a:t>테스팅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690EBD-4BAA-7660-6BFF-9B508127BE33}"/>
              </a:ext>
            </a:extLst>
          </p:cNvPr>
          <p:cNvSpPr txBox="1"/>
          <p:nvPr/>
        </p:nvSpPr>
        <p:spPr>
          <a:xfrm>
            <a:off x="322727" y="2922493"/>
            <a:ext cx="3263152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ea typeface="+mn-lt"/>
                <a:cs typeface="+mn-lt"/>
              </a:rPr>
              <a:t>1.</a:t>
            </a:r>
            <a:r>
              <a:rPr lang="ko-KR" altLang="en-US" b="1" dirty="0">
                <a:ea typeface="+mn-lt"/>
                <a:cs typeface="+mn-lt"/>
              </a:rPr>
              <a:t> </a:t>
            </a:r>
            <a:r>
              <a:rPr lang="en-US" altLang="ko-KR" b="1" dirty="0">
                <a:ea typeface="+mn-lt"/>
                <a:cs typeface="+mn-lt"/>
              </a:rPr>
              <a:t>SINGLE</a:t>
            </a:r>
            <a:r>
              <a:rPr lang="ko-KR" b="1" dirty="0">
                <a:ea typeface="+mn-lt"/>
                <a:cs typeface="+mn-lt"/>
              </a:rPr>
              <a:t> SCALE EVALUATION</a:t>
            </a:r>
            <a:endParaRPr lang="ko-KR" b="1" dirty="0">
              <a:ea typeface="Malgun Gothic Semilight"/>
              <a:cs typeface="Malgun Gothic Semi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2722DB-F0DF-DD36-8583-3B967352D829}"/>
              </a:ext>
            </a:extLst>
          </p:cNvPr>
          <p:cNvSpPr txBox="1"/>
          <p:nvPr/>
        </p:nvSpPr>
        <p:spPr>
          <a:xfrm>
            <a:off x="618563" y="3361762"/>
            <a:ext cx="5091953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dirty="0">
                <a:ea typeface="+mn-lt"/>
                <a:cs typeface="+mn-lt"/>
              </a:rPr>
              <a:t>SINGLE</a:t>
            </a:r>
            <a:r>
              <a:rPr lang="ko-KR" altLang="en-US" sz="1600" dirty="0">
                <a:ea typeface="+mn-lt"/>
                <a:cs typeface="+mn-lt"/>
              </a:rPr>
              <a:t> </a:t>
            </a:r>
            <a:r>
              <a:rPr lang="en-US" altLang="ko-KR" sz="1600" dirty="0">
                <a:ea typeface="+mn-lt"/>
                <a:cs typeface="+mn-lt"/>
              </a:rPr>
              <a:t>SCALE</a:t>
            </a:r>
            <a:r>
              <a:rPr lang="ko-KR" altLang="en-US" sz="1600" dirty="0">
                <a:ea typeface="+mn-lt"/>
                <a:cs typeface="+mn-lt"/>
              </a:rPr>
              <a:t> </a:t>
            </a:r>
            <a:r>
              <a:rPr lang="en-US" altLang="ko-KR" sz="1600" dirty="0">
                <a:ea typeface="+mn-lt"/>
                <a:cs typeface="+mn-lt"/>
              </a:rPr>
              <a:t>EVALUATION</a:t>
            </a:r>
            <a:r>
              <a:rPr lang="ko-KR" sz="1600" dirty="0">
                <a:ea typeface="+mn-lt"/>
                <a:cs typeface="+mn-lt"/>
              </a:rPr>
              <a:t>의 경우 하나의 사이즈로 고정하여 테스트</a:t>
            </a:r>
            <a:r>
              <a:rPr lang="ko-KR" altLang="en-US" sz="1600" dirty="0">
                <a:ea typeface="+mn-lt"/>
                <a:cs typeface="+mn-lt"/>
              </a:rPr>
              <a:t> </a:t>
            </a:r>
            <a:r>
              <a:rPr lang="ko-KR" sz="1600" dirty="0">
                <a:ea typeface="+mn-lt"/>
                <a:cs typeface="+mn-lt"/>
              </a:rPr>
              <a:t>이미지들을 </a:t>
            </a:r>
            <a:r>
              <a:rPr lang="en-US" altLang="ko-KR" sz="1600" b="1" dirty="0">
                <a:ea typeface="+mn-lt"/>
                <a:cs typeface="+mn-lt"/>
              </a:rPr>
              <a:t>re-scale</a:t>
            </a:r>
            <a:r>
              <a:rPr lang="ko-KR" sz="1600" dirty="0">
                <a:ea typeface="+mn-lt"/>
                <a:cs typeface="+mn-lt"/>
              </a:rPr>
              <a:t>해주었다.</a:t>
            </a:r>
            <a:endParaRPr lang="ko-KR" sz="1600" i="1">
              <a:ea typeface="Malgun Gothic Semilight"/>
              <a:cs typeface="Malgun Gothic Semi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B426F5-A3A7-979A-6657-520FA9C8421E}"/>
              </a:ext>
            </a:extLst>
          </p:cNvPr>
          <p:cNvSpPr txBox="1"/>
          <p:nvPr/>
        </p:nvSpPr>
        <p:spPr>
          <a:xfrm>
            <a:off x="322726" y="4338916"/>
            <a:ext cx="337072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ea typeface="+mn-lt"/>
                <a:cs typeface="+mn-lt"/>
              </a:rPr>
              <a:t>2. MULTI-SCALE</a:t>
            </a:r>
            <a:r>
              <a:rPr lang="ko-KR" b="1" dirty="0">
                <a:ea typeface="+mn-lt"/>
                <a:cs typeface="+mn-lt"/>
              </a:rPr>
              <a:t> EVALUATION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35087E-34F9-BF89-D9DF-016B53ABC3FE}"/>
              </a:ext>
            </a:extLst>
          </p:cNvPr>
          <p:cNvSpPr txBox="1"/>
          <p:nvPr/>
        </p:nvSpPr>
        <p:spPr>
          <a:xfrm>
            <a:off x="618563" y="4787150"/>
            <a:ext cx="5091953" cy="156966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</a:rPr>
              <a:t>MULTI-SCALE</a:t>
            </a:r>
            <a:r>
              <a:rPr lang="ko-KR" altLang="en-US" sz="1600" dirty="0">
                <a:ea typeface="+mn-lt"/>
                <a:cs typeface="+mn-lt"/>
              </a:rPr>
              <a:t> </a:t>
            </a:r>
            <a:r>
              <a:rPr lang="en-US" altLang="ko-KR" sz="1600" dirty="0">
                <a:ea typeface="+mn-lt"/>
                <a:cs typeface="+mn-lt"/>
              </a:rPr>
              <a:t>EVALUATION</a:t>
            </a:r>
            <a:r>
              <a:rPr lang="ko-KR" sz="1600" dirty="0">
                <a:ea typeface="+mn-lt"/>
                <a:cs typeface="+mn-lt"/>
              </a:rPr>
              <a:t>의 경우 </a:t>
            </a:r>
            <a:r>
              <a:rPr lang="ko-KR" altLang="en-US" sz="1600" dirty="0">
                <a:ea typeface="+mn-lt"/>
                <a:cs typeface="+mn-lt"/>
              </a:rPr>
              <a:t>모델 </a:t>
            </a:r>
            <a:r>
              <a:rPr lang="ko-KR" altLang="en-US" sz="1600" b="1" dirty="0">
                <a:ea typeface="+mn-lt"/>
                <a:cs typeface="+mn-lt"/>
              </a:rPr>
              <a:t>네트워크 뒤의 </a:t>
            </a:r>
            <a:r>
              <a:rPr lang="en-US" altLang="ko-KR" sz="1600" b="1" dirty="0">
                <a:ea typeface="+mn-lt"/>
                <a:cs typeface="+mn-lt"/>
              </a:rPr>
              <a:t>FC</a:t>
            </a:r>
            <a:r>
              <a:rPr lang="ko-KR" altLang="en-US" sz="1600" b="1" dirty="0">
                <a:ea typeface="+mn-lt"/>
                <a:cs typeface="+mn-lt"/>
              </a:rPr>
              <a:t> </a:t>
            </a:r>
            <a:r>
              <a:rPr lang="en-US" altLang="ko-KR" sz="1600" b="1" dirty="0">
                <a:ea typeface="+mn-lt"/>
                <a:cs typeface="+mn-lt"/>
              </a:rPr>
              <a:t>Layer</a:t>
            </a:r>
            <a:r>
              <a:rPr lang="ko-KR" altLang="en-US" sz="1600" b="1" dirty="0">
                <a:ea typeface="+mn-lt"/>
                <a:cs typeface="+mn-lt"/>
              </a:rPr>
              <a:t>들을 </a:t>
            </a:r>
            <a:r>
              <a:rPr lang="en-US" altLang="ko-KR" sz="1600" b="1" dirty="0">
                <a:ea typeface="+mn-lt"/>
                <a:cs typeface="+mn-lt"/>
              </a:rPr>
              <a:t>Convolutional</a:t>
            </a:r>
            <a:r>
              <a:rPr lang="ko-KR" altLang="en-US" sz="1600" b="1" dirty="0">
                <a:ea typeface="+mn-lt"/>
                <a:cs typeface="+mn-lt"/>
              </a:rPr>
              <a:t> </a:t>
            </a:r>
            <a:r>
              <a:rPr lang="en-US" altLang="ko-KR" sz="1600" b="1" dirty="0">
                <a:ea typeface="+mn-lt"/>
                <a:cs typeface="+mn-lt"/>
              </a:rPr>
              <a:t>layer</a:t>
            </a:r>
            <a:r>
              <a:rPr lang="ko-KR" altLang="en-US" sz="1600" b="1" dirty="0">
                <a:ea typeface="+mn-lt"/>
                <a:cs typeface="+mn-lt"/>
              </a:rPr>
              <a:t>로 변환하여 </a:t>
            </a:r>
            <a:r>
              <a:rPr lang="en-US" altLang="ko-KR" sz="1600" b="1" dirty="0">
                <a:ea typeface="+mn-lt"/>
                <a:cs typeface="+mn-lt"/>
              </a:rPr>
              <a:t>Fully</a:t>
            </a:r>
            <a:r>
              <a:rPr lang="ko-KR" altLang="en-US" sz="1600" b="1" dirty="0">
                <a:ea typeface="+mn-lt"/>
                <a:cs typeface="+mn-lt"/>
              </a:rPr>
              <a:t> </a:t>
            </a:r>
            <a:r>
              <a:rPr lang="en-US" altLang="ko-KR" sz="1600" b="1" dirty="0" err="1">
                <a:ea typeface="+mn-lt"/>
                <a:cs typeface="+mn-lt"/>
              </a:rPr>
              <a:t>Convolutinal</a:t>
            </a:r>
            <a:r>
              <a:rPr lang="ko-KR" altLang="en-US" sz="1600" b="1" dirty="0">
                <a:ea typeface="+mn-lt"/>
                <a:cs typeface="+mn-lt"/>
              </a:rPr>
              <a:t> </a:t>
            </a:r>
            <a:r>
              <a:rPr lang="en-US" altLang="ko-KR" sz="1600" b="1" dirty="0">
                <a:ea typeface="+mn-lt"/>
                <a:cs typeface="+mn-lt"/>
              </a:rPr>
              <a:t>Network(FCN)</a:t>
            </a:r>
            <a:r>
              <a:rPr lang="ko-KR" altLang="en-US" sz="1600" dirty="0">
                <a:ea typeface="+mn-lt"/>
                <a:cs typeface="+mn-lt"/>
              </a:rPr>
              <a:t>로 만들었다</a:t>
            </a:r>
            <a:r>
              <a:rPr lang="en-US" altLang="ko-KR" sz="1600" dirty="0">
                <a:ea typeface="+mn-lt"/>
                <a:cs typeface="+mn-lt"/>
              </a:rPr>
              <a:t>.</a:t>
            </a:r>
            <a:r>
              <a:rPr lang="ko-KR" altLang="en-US" sz="1600" dirty="0">
                <a:ea typeface="+mn-lt"/>
                <a:cs typeface="+mn-lt"/>
              </a:rPr>
              <a:t> </a:t>
            </a:r>
            <a:endParaRPr lang="ko-KR">
              <a:ea typeface="+mn-lt"/>
              <a:cs typeface="+mn-lt"/>
            </a:endParaRPr>
          </a:p>
          <a:p>
            <a:endParaRPr lang="ko-KR" altLang="en-US" sz="1600" dirty="0">
              <a:ea typeface="+mn-lt"/>
              <a:cs typeface="+mn-lt"/>
            </a:endParaRPr>
          </a:p>
          <a:p>
            <a:r>
              <a:rPr lang="ko-KR" altLang="en-US" sz="1600" dirty="0">
                <a:ea typeface="+mn-lt"/>
                <a:cs typeface="+mn-lt"/>
              </a:rPr>
              <a:t>이 때 첫 번째 </a:t>
            </a:r>
            <a:r>
              <a:rPr lang="en-US" altLang="ko-KR" sz="1600" dirty="0">
                <a:ea typeface="+mn-lt"/>
                <a:cs typeface="+mn-lt"/>
              </a:rPr>
              <a:t>FC</a:t>
            </a:r>
            <a:r>
              <a:rPr lang="ko-KR" altLang="en-US" sz="1600" dirty="0">
                <a:ea typeface="+mn-lt"/>
                <a:cs typeface="+mn-lt"/>
              </a:rPr>
              <a:t> </a:t>
            </a:r>
            <a:r>
              <a:rPr lang="en-US" altLang="ko-KR" sz="1600" dirty="0">
                <a:ea typeface="+mn-lt"/>
                <a:cs typeface="+mn-lt"/>
              </a:rPr>
              <a:t>layer</a:t>
            </a:r>
            <a:r>
              <a:rPr lang="ko-KR" altLang="en-US" sz="1600" dirty="0">
                <a:ea typeface="+mn-lt"/>
                <a:cs typeface="+mn-lt"/>
              </a:rPr>
              <a:t>는 </a:t>
            </a:r>
            <a:r>
              <a:rPr lang="en-US" altLang="ko-KR" sz="1600" dirty="0">
                <a:ea typeface="+mn-lt"/>
                <a:cs typeface="+mn-lt"/>
              </a:rPr>
              <a:t>7x7</a:t>
            </a:r>
            <a:r>
              <a:rPr lang="ko-KR" altLang="en-US" sz="1600" dirty="0">
                <a:ea typeface="+mn-lt"/>
                <a:cs typeface="+mn-lt"/>
              </a:rPr>
              <a:t> </a:t>
            </a:r>
            <a:r>
              <a:rPr lang="en-US" altLang="ko-KR" sz="1600" dirty="0">
                <a:ea typeface="+mn-lt"/>
                <a:cs typeface="+mn-lt"/>
              </a:rPr>
              <a:t>conv.</a:t>
            </a:r>
            <a:r>
              <a:rPr lang="ko-KR" altLang="en-US" sz="1600" dirty="0">
                <a:ea typeface="+mn-lt"/>
                <a:cs typeface="+mn-lt"/>
              </a:rPr>
              <a:t> </a:t>
            </a:r>
            <a:r>
              <a:rPr lang="en-US" altLang="ko-KR" sz="1600" dirty="0">
                <a:ea typeface="+mn-lt"/>
                <a:cs typeface="+mn-lt"/>
              </a:rPr>
              <a:t>filter</a:t>
            </a:r>
            <a:r>
              <a:rPr lang="ko-KR" altLang="en-US" sz="1600" dirty="0" err="1">
                <a:ea typeface="+mn-lt"/>
                <a:cs typeface="+mn-lt"/>
              </a:rPr>
              <a:t>를</a:t>
            </a:r>
            <a:r>
              <a:rPr lang="ko-KR" altLang="en-US" sz="1600" dirty="0">
                <a:ea typeface="+mn-lt"/>
                <a:cs typeface="+mn-lt"/>
              </a:rPr>
              <a:t> 사용하고</a:t>
            </a:r>
            <a:r>
              <a:rPr lang="en-US" altLang="ko-KR" sz="1600" dirty="0">
                <a:ea typeface="+mn-lt"/>
                <a:cs typeface="+mn-lt"/>
              </a:rPr>
              <a:t>,</a:t>
            </a:r>
            <a:r>
              <a:rPr lang="ko-KR" altLang="en-US" sz="1600" dirty="0">
                <a:ea typeface="+mn-lt"/>
                <a:cs typeface="+mn-lt"/>
              </a:rPr>
              <a:t> 나머지는 </a:t>
            </a:r>
            <a:r>
              <a:rPr lang="en-US" altLang="ko-KR" sz="1600" dirty="0">
                <a:ea typeface="+mn-lt"/>
                <a:cs typeface="+mn-lt"/>
              </a:rPr>
              <a:t>1x1</a:t>
            </a:r>
            <a:r>
              <a:rPr lang="ko-KR" altLang="en-US" sz="1600" dirty="0">
                <a:ea typeface="+mn-lt"/>
                <a:cs typeface="+mn-lt"/>
              </a:rPr>
              <a:t> </a:t>
            </a:r>
            <a:r>
              <a:rPr lang="en-US" altLang="ko-KR" sz="1600" dirty="0">
                <a:ea typeface="+mn-lt"/>
                <a:cs typeface="+mn-lt"/>
              </a:rPr>
              <a:t>conv.</a:t>
            </a:r>
            <a:r>
              <a:rPr lang="ko-KR" altLang="en-US" sz="1600" dirty="0">
                <a:ea typeface="+mn-lt"/>
                <a:cs typeface="+mn-lt"/>
              </a:rPr>
              <a:t> </a:t>
            </a:r>
            <a:r>
              <a:rPr lang="en-US" altLang="ko-KR" sz="1600" dirty="0">
                <a:ea typeface="+mn-lt"/>
                <a:cs typeface="+mn-lt"/>
              </a:rPr>
              <a:t>filter</a:t>
            </a:r>
            <a:r>
              <a:rPr lang="ko-KR" altLang="en-US" sz="1600" dirty="0" err="1">
                <a:ea typeface="+mn-lt"/>
                <a:cs typeface="+mn-lt"/>
              </a:rPr>
              <a:t>를</a:t>
            </a:r>
            <a:r>
              <a:rPr lang="ko-KR" altLang="en-US" sz="1600" dirty="0">
                <a:ea typeface="+mn-lt"/>
                <a:cs typeface="+mn-lt"/>
              </a:rPr>
              <a:t> 사용했다</a:t>
            </a:r>
            <a:r>
              <a:rPr lang="en-US" altLang="ko-KR" sz="1600" dirty="0">
                <a:ea typeface="+mn-lt"/>
                <a:cs typeface="+mn-lt"/>
              </a:rPr>
              <a:t>.</a:t>
            </a:r>
            <a:endParaRPr lang="ko-KR" altLang="en-US" sz="1600" dirty="0">
              <a:ea typeface="+mn-lt"/>
              <a:cs typeface="+mn-lt"/>
            </a:endParaRPr>
          </a:p>
        </p:txBody>
      </p:sp>
      <p:pic>
        <p:nvPicPr>
          <p:cNvPr id="16" name="그림 5">
            <a:extLst>
              <a:ext uri="{FF2B5EF4-FFF2-40B4-BE49-F238E27FC236}">
                <a16:creationId xmlns:a16="http://schemas.microsoft.com/office/drawing/2014/main" id="{5B7CAE61-D137-7F14-7161-5BDD1C754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31" t="37980" r="114" b="6061"/>
          <a:stretch/>
        </p:blipFill>
        <p:spPr>
          <a:xfrm>
            <a:off x="6298685" y="2391719"/>
            <a:ext cx="5323016" cy="33428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94F77C-A51B-6752-2990-3FBB640DDE38}"/>
              </a:ext>
            </a:extLst>
          </p:cNvPr>
          <p:cNvSpPr txBox="1"/>
          <p:nvPr/>
        </p:nvSpPr>
        <p:spPr>
          <a:xfrm>
            <a:off x="322729" y="1739152"/>
            <a:ext cx="57822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dirty="0">
                <a:ea typeface="+mn-lt"/>
                <a:cs typeface="+mn-lt"/>
              </a:rPr>
              <a:t>본 논문은 </a:t>
            </a:r>
            <a:r>
              <a:rPr lang="ko-KR" altLang="en-US" sz="1600" dirty="0">
                <a:ea typeface="+mn-lt"/>
                <a:cs typeface="+mn-lt"/>
              </a:rPr>
              <a:t>평가할 때 </a:t>
            </a:r>
            <a:r>
              <a:rPr lang="ko-KR" sz="1600" b="1" dirty="0" err="1">
                <a:ea typeface="+mn-lt"/>
                <a:cs typeface="+mn-lt"/>
              </a:rPr>
              <a:t>Single</a:t>
            </a:r>
            <a:r>
              <a:rPr lang="ko-KR" sz="1600" b="1" dirty="0">
                <a:ea typeface="+mn-lt"/>
                <a:cs typeface="+mn-lt"/>
              </a:rPr>
              <a:t> </a:t>
            </a:r>
            <a:r>
              <a:rPr lang="ko-KR" sz="1600" b="1" dirty="0" err="1">
                <a:ea typeface="+mn-lt"/>
                <a:cs typeface="+mn-lt"/>
              </a:rPr>
              <a:t>Scale</a:t>
            </a:r>
            <a:r>
              <a:rPr lang="ko-KR" sz="1600" dirty="0">
                <a:ea typeface="+mn-lt"/>
                <a:cs typeface="+mn-lt"/>
              </a:rPr>
              <a:t> 과</a:t>
            </a:r>
            <a:r>
              <a:rPr lang="ko-KR" sz="1600" b="1" dirty="0">
                <a:ea typeface="+mn-lt"/>
                <a:cs typeface="+mn-lt"/>
              </a:rPr>
              <a:t> </a:t>
            </a:r>
            <a:r>
              <a:rPr lang="ko-KR" sz="1600" b="1" dirty="0" err="1">
                <a:ea typeface="+mn-lt"/>
                <a:cs typeface="+mn-lt"/>
              </a:rPr>
              <a:t>Multi-Scale</a:t>
            </a:r>
            <a:r>
              <a:rPr lang="ko-KR" sz="1600" dirty="0" err="1">
                <a:ea typeface="+mn-lt"/>
                <a:cs typeface="+mn-lt"/>
              </a:rPr>
              <a:t>로</a:t>
            </a:r>
            <a:r>
              <a:rPr lang="ko-KR" sz="1600" dirty="0">
                <a:ea typeface="+mn-lt"/>
                <a:cs typeface="+mn-lt"/>
              </a:rPr>
              <a:t> 나누어서 진행했다.</a:t>
            </a:r>
            <a:r>
              <a:rPr lang="ko-KR" altLang="en-US" sz="1600" dirty="0">
                <a:ea typeface="+mn-lt"/>
                <a:cs typeface="+mn-lt"/>
              </a:rPr>
              <a:t> </a:t>
            </a:r>
            <a:r>
              <a:rPr lang="ko-KR" sz="1600" dirty="0">
                <a:ea typeface="+mn-lt"/>
                <a:cs typeface="+mn-lt"/>
              </a:rPr>
              <a:t>이는 테스트 시 이미지의 크기를 하나로 고정할지, 또는 </a:t>
            </a:r>
            <a:r>
              <a:rPr lang="ko-KR" sz="1600" dirty="0" err="1">
                <a:ea typeface="+mn-lt"/>
                <a:cs typeface="+mn-lt"/>
              </a:rPr>
              <a:t>여러개를</a:t>
            </a:r>
            <a:r>
              <a:rPr lang="ko-KR" sz="1600" dirty="0">
                <a:ea typeface="+mn-lt"/>
                <a:cs typeface="+mn-lt"/>
              </a:rPr>
              <a:t> 사용할지를 나타낸다.</a:t>
            </a:r>
            <a:endParaRPr lang="ko-KR" sz="1600" dirty="0">
              <a:ea typeface="Malgun Gothic Semilight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734661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13BDBB-ECD2-2B97-CE9A-2C2C1EF50C45}"/>
              </a:ext>
            </a:extLst>
          </p:cNvPr>
          <p:cNvSpPr/>
          <p:nvPr/>
        </p:nvSpPr>
        <p:spPr>
          <a:xfrm>
            <a:off x="-1859" y="-1859"/>
            <a:ext cx="12219877" cy="1142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C910C-1081-62EC-D8AF-47E6B942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08" y="108184"/>
            <a:ext cx="8267296" cy="1446550"/>
          </a:xfrm>
        </p:spPr>
        <p:txBody>
          <a:bodyPr/>
          <a:lstStyle/>
          <a:p>
            <a:pPr>
              <a:lnSpc>
                <a:spcPct val="113999"/>
              </a:lnSpc>
            </a:pPr>
            <a:r>
              <a:rPr lang="ko-KR" altLang="en-US" dirty="0">
                <a:ea typeface="Malgun Gothic"/>
              </a:rPr>
              <a:t>VGG16 구조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E07104-8160-BAA4-57E0-C8CB94390CDC}"/>
              </a:ext>
            </a:extLst>
          </p:cNvPr>
          <p:cNvCxnSpPr/>
          <p:nvPr/>
        </p:nvCxnSpPr>
        <p:spPr>
          <a:xfrm flipV="1">
            <a:off x="1627" y="1126040"/>
            <a:ext cx="12191998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F690EBD-4BAA-7660-6BFF-9B508127BE33}"/>
              </a:ext>
            </a:extLst>
          </p:cNvPr>
          <p:cNvSpPr txBox="1"/>
          <p:nvPr/>
        </p:nvSpPr>
        <p:spPr>
          <a:xfrm>
            <a:off x="-8967" y="1219200"/>
            <a:ext cx="3263152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ea typeface="+mn-lt"/>
                <a:cs typeface="+mn-lt"/>
              </a:rPr>
              <a:t>1.</a:t>
            </a:r>
            <a:r>
              <a:rPr lang="ko-KR" altLang="en-US" b="1" dirty="0">
                <a:ea typeface="+mn-lt"/>
                <a:cs typeface="+mn-lt"/>
              </a:rPr>
              <a:t> </a:t>
            </a:r>
            <a:r>
              <a:rPr lang="en-US" altLang="ko-KR" b="1" dirty="0">
                <a:ea typeface="+mn-lt"/>
                <a:cs typeface="+mn-lt"/>
              </a:rPr>
              <a:t>SINGLE</a:t>
            </a:r>
            <a:r>
              <a:rPr lang="ko-KR" b="1" dirty="0">
                <a:ea typeface="+mn-lt"/>
                <a:cs typeface="+mn-lt"/>
              </a:rPr>
              <a:t> SCALE EVALUATION</a:t>
            </a:r>
            <a:endParaRPr lang="ko-KR" b="1" dirty="0">
              <a:ea typeface="Malgun Gothic Semilight"/>
              <a:cs typeface="Malgun Gothic Semi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2722DB-F0DF-DD36-8583-3B967352D829}"/>
              </a:ext>
            </a:extLst>
          </p:cNvPr>
          <p:cNvSpPr txBox="1"/>
          <p:nvPr/>
        </p:nvSpPr>
        <p:spPr>
          <a:xfrm>
            <a:off x="107575" y="1721223"/>
            <a:ext cx="5997388" cy="526297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ea typeface="Malgun Gothic Semilight"/>
                <a:cs typeface="Malgun Gothic Semilight"/>
              </a:rPr>
              <a:t>첫 번째로</a:t>
            </a:r>
            <a:r>
              <a:rPr lang="en-US" altLang="ko-KR" sz="1600" dirty="0">
                <a:ea typeface="Malgun Gothic Semilight"/>
                <a:cs typeface="Malgun Gothic Semilight"/>
              </a:rPr>
              <a:t>,</a:t>
            </a:r>
            <a:r>
              <a:rPr lang="ko-KR" altLang="en-US" sz="1600" dirty="0">
                <a:ea typeface="Malgun Gothic Semilight"/>
                <a:cs typeface="Malgun Gothic Semilight"/>
              </a:rPr>
              <a:t> </a:t>
            </a:r>
            <a:r>
              <a:rPr lang="en-US" altLang="ko-KR" sz="1600" dirty="0">
                <a:ea typeface="Malgun Gothic Semilight"/>
                <a:cs typeface="Malgun Gothic Semilight"/>
              </a:rPr>
              <a:t>A</a:t>
            </a:r>
            <a:r>
              <a:rPr lang="ko-KR" altLang="en-US" sz="1600" dirty="0">
                <a:ea typeface="Malgun Gothic Semilight"/>
                <a:cs typeface="Malgun Gothic Semilight"/>
              </a:rPr>
              <a:t>네트워크와 </a:t>
            </a:r>
            <a:r>
              <a:rPr lang="en-US" altLang="ko-KR" sz="1600" dirty="0">
                <a:ea typeface="Malgun Gothic Semilight"/>
                <a:cs typeface="Malgun Gothic Semilight"/>
              </a:rPr>
              <a:t>A-LRN</a:t>
            </a:r>
            <a:r>
              <a:rPr lang="ko-KR" altLang="en-US" sz="1600" dirty="0">
                <a:ea typeface="Malgun Gothic Semilight"/>
                <a:cs typeface="Malgun Gothic Semilight"/>
              </a:rPr>
              <a:t>네트워크를 비교한 결과 </a:t>
            </a:r>
            <a:r>
              <a:rPr lang="en-US" altLang="ko-KR" sz="1600" b="1" dirty="0">
                <a:ea typeface="Malgun Gothic Semilight"/>
                <a:cs typeface="Malgun Gothic Semilight"/>
              </a:rPr>
              <a:t>LRN</a:t>
            </a:r>
            <a:r>
              <a:rPr lang="ko-KR" altLang="en-US" sz="1600" b="1" dirty="0">
                <a:ea typeface="Malgun Gothic Semilight"/>
                <a:cs typeface="Malgun Gothic Semilight"/>
              </a:rPr>
              <a:t>이 성능 향상에 도움을 주지 못한다</a:t>
            </a:r>
            <a:r>
              <a:rPr lang="ko-KR" altLang="en-US" sz="1600" dirty="0">
                <a:ea typeface="Malgun Gothic Semilight"/>
                <a:cs typeface="Malgun Gothic Semilight"/>
              </a:rPr>
              <a:t>는 것을 알 수 있다</a:t>
            </a:r>
            <a:r>
              <a:rPr lang="en-US" altLang="ko-KR" sz="1600" dirty="0">
                <a:ea typeface="Malgun Gothic Semilight"/>
                <a:cs typeface="Malgun Gothic Semilight"/>
              </a:rPr>
              <a:t>.</a:t>
            </a:r>
            <a:endParaRPr lang="ko-KR" altLang="en-US" sz="1600" dirty="0">
              <a:ea typeface="Malgun Gothic Semilight"/>
              <a:cs typeface="Malgun Gothic Semilight"/>
            </a:endParaRPr>
          </a:p>
          <a:p>
            <a:endParaRPr lang="ko-KR" altLang="en-US" sz="1600" dirty="0">
              <a:ea typeface="Malgun Gothic Semilight"/>
              <a:cs typeface="Malgun Gothic Semilight"/>
            </a:endParaRPr>
          </a:p>
          <a:p>
            <a:r>
              <a:rPr lang="ko-KR" altLang="en-US" sz="1600" dirty="0">
                <a:ea typeface="Malgun Gothic Semilight"/>
                <a:cs typeface="Malgun Gothic Semilight"/>
              </a:rPr>
              <a:t>두 번째로</a:t>
            </a:r>
            <a:r>
              <a:rPr lang="en-US" altLang="ko-KR" sz="1600" dirty="0">
                <a:ea typeface="Malgun Gothic Semilight"/>
                <a:cs typeface="Malgun Gothic Semilight"/>
              </a:rPr>
              <a:t>,</a:t>
            </a:r>
            <a:r>
              <a:rPr lang="ko-KR" altLang="en-US" sz="1600" dirty="0">
                <a:ea typeface="Malgun Gothic Semilight"/>
                <a:cs typeface="Malgun Gothic Semilight"/>
              </a:rPr>
              <a:t> </a:t>
            </a:r>
            <a:r>
              <a:rPr lang="en-US" altLang="ko-KR" sz="1600" b="1" dirty="0" err="1">
                <a:ea typeface="Malgun Gothic Semilight"/>
                <a:cs typeface="Malgun Gothic Semilight"/>
              </a:rPr>
              <a:t>ConvNet</a:t>
            </a:r>
            <a:r>
              <a:rPr lang="ko-KR" altLang="en-US" sz="1600" b="1" dirty="0">
                <a:ea typeface="Malgun Gothic Semilight"/>
                <a:cs typeface="Malgun Gothic Semilight"/>
              </a:rPr>
              <a:t>의 깊이가 깊어짐에 따라 에러율이 낮아지는 것을 확인</a:t>
            </a:r>
            <a:r>
              <a:rPr lang="ko-KR" altLang="en-US" sz="1600" dirty="0">
                <a:ea typeface="Malgun Gothic Semilight"/>
                <a:cs typeface="Malgun Gothic Semilight"/>
              </a:rPr>
              <a:t>할 수 있다</a:t>
            </a:r>
            <a:r>
              <a:rPr lang="en-US" altLang="ko-KR" sz="1600" dirty="0">
                <a:ea typeface="Malgun Gothic Semilight"/>
                <a:cs typeface="Malgun Gothic Semilight"/>
              </a:rPr>
              <a:t>.</a:t>
            </a:r>
            <a:r>
              <a:rPr lang="ko-KR" altLang="en-US" sz="1600" dirty="0">
                <a:ea typeface="Malgun Gothic Semilight"/>
                <a:cs typeface="Malgun Gothic Semilight"/>
              </a:rPr>
              <a:t> 특이하게도</a:t>
            </a:r>
            <a:r>
              <a:rPr lang="en-US" altLang="ko-KR" sz="1600" dirty="0">
                <a:ea typeface="Malgun Gothic Semilight"/>
                <a:cs typeface="Malgun Gothic Semilight"/>
              </a:rPr>
              <a:t>,</a:t>
            </a:r>
            <a:r>
              <a:rPr lang="ko-KR" altLang="en-US" sz="1600" dirty="0">
                <a:ea typeface="Malgun Gothic Semilight"/>
                <a:cs typeface="Malgun Gothic Semilight"/>
              </a:rPr>
              <a:t> </a:t>
            </a:r>
            <a:r>
              <a:rPr lang="en-US" altLang="ko-KR" sz="1600" b="1" dirty="0">
                <a:ea typeface="Malgun Gothic Semilight"/>
                <a:cs typeface="Malgun Gothic Semilight"/>
              </a:rPr>
              <a:t>C</a:t>
            </a:r>
            <a:r>
              <a:rPr lang="ko-KR" altLang="en-US" sz="1600" b="1" dirty="0">
                <a:ea typeface="Malgun Gothic Semilight"/>
                <a:cs typeface="Malgun Gothic Semilight"/>
              </a:rPr>
              <a:t>와 </a:t>
            </a:r>
            <a:r>
              <a:rPr lang="en-US" altLang="ko-KR" sz="1600" b="1" dirty="0">
                <a:ea typeface="Malgun Gothic Semilight"/>
                <a:cs typeface="Malgun Gothic Semilight"/>
              </a:rPr>
              <a:t>D</a:t>
            </a:r>
            <a:r>
              <a:rPr lang="ko-KR" altLang="en-US" sz="1600" b="1" dirty="0">
                <a:ea typeface="Malgun Gothic Semilight"/>
                <a:cs typeface="Malgun Gothic Semilight"/>
              </a:rPr>
              <a:t>는 깊이가 같지만 성능은 </a:t>
            </a:r>
            <a:r>
              <a:rPr lang="en-US" altLang="ko-KR" sz="1600" b="1" dirty="0">
                <a:ea typeface="Malgun Gothic Semilight"/>
                <a:cs typeface="Malgun Gothic Semilight"/>
              </a:rPr>
              <a:t>D</a:t>
            </a:r>
            <a:r>
              <a:rPr lang="ko-KR" altLang="en-US" sz="1600" b="1" dirty="0">
                <a:ea typeface="Malgun Gothic Semilight"/>
                <a:cs typeface="Malgun Gothic Semilight"/>
              </a:rPr>
              <a:t>가 더 좋다</a:t>
            </a:r>
            <a:r>
              <a:rPr lang="en-US" altLang="ko-KR" sz="1600" dirty="0">
                <a:ea typeface="Malgun Gothic Semilight"/>
                <a:cs typeface="Malgun Gothic Semilight"/>
              </a:rPr>
              <a:t>.</a:t>
            </a:r>
            <a:r>
              <a:rPr lang="ko-KR" altLang="en-US" sz="1600" dirty="0">
                <a:ea typeface="Malgun Gothic Semilight"/>
                <a:cs typeface="Malgun Gothic Semilight"/>
              </a:rPr>
              <a:t> </a:t>
            </a:r>
            <a:r>
              <a:rPr lang="en-US" altLang="ko-KR" sz="1600" dirty="0">
                <a:ea typeface="Malgun Gothic Semilight"/>
                <a:cs typeface="Malgun Gothic Semilight"/>
              </a:rPr>
              <a:t>C</a:t>
            </a:r>
            <a:r>
              <a:rPr lang="ko-KR" altLang="en-US" sz="1600" dirty="0">
                <a:ea typeface="Malgun Gothic Semilight"/>
                <a:cs typeface="Malgun Gothic Semilight"/>
              </a:rPr>
              <a:t>는 </a:t>
            </a:r>
            <a:r>
              <a:rPr lang="en-US" altLang="ko-KR" sz="1600" dirty="0">
                <a:ea typeface="Malgun Gothic Semilight"/>
                <a:cs typeface="Malgun Gothic Semilight"/>
              </a:rPr>
              <a:t>3</a:t>
            </a:r>
            <a:r>
              <a:rPr lang="ko-KR" altLang="en-US" sz="1600" dirty="0">
                <a:ea typeface="Malgun Gothic Semilight"/>
                <a:cs typeface="Malgun Gothic Semilight"/>
              </a:rPr>
              <a:t>개의 </a:t>
            </a:r>
            <a:r>
              <a:rPr lang="en-US" altLang="ko-KR" sz="1600" dirty="0">
                <a:ea typeface="Malgun Gothic Semilight"/>
                <a:cs typeface="Malgun Gothic Semilight"/>
              </a:rPr>
              <a:t>1x1</a:t>
            </a:r>
            <a:r>
              <a:rPr lang="ko-KR" altLang="en-US" sz="1600" dirty="0">
                <a:ea typeface="Malgun Gothic Semilight"/>
                <a:cs typeface="Malgun Gothic Semilight"/>
              </a:rPr>
              <a:t> </a:t>
            </a:r>
            <a:r>
              <a:rPr lang="en-US" altLang="ko-KR" sz="1600" dirty="0">
                <a:ea typeface="Malgun Gothic Semilight"/>
                <a:cs typeface="Malgun Gothic Semilight"/>
              </a:rPr>
              <a:t>conv.</a:t>
            </a:r>
            <a:r>
              <a:rPr lang="ko-KR" altLang="en-US" sz="1600" dirty="0">
                <a:ea typeface="Malgun Gothic Semilight"/>
                <a:cs typeface="Malgun Gothic Semilight"/>
              </a:rPr>
              <a:t> </a:t>
            </a:r>
            <a:r>
              <a:rPr lang="en-US" altLang="ko-KR" sz="1600" dirty="0">
                <a:ea typeface="Malgun Gothic Semilight"/>
                <a:cs typeface="Malgun Gothic Semilight"/>
              </a:rPr>
              <a:t>layer</a:t>
            </a:r>
            <a:r>
              <a:rPr lang="ko-KR" altLang="en-US" sz="1600" dirty="0" err="1">
                <a:ea typeface="Malgun Gothic Semilight"/>
                <a:cs typeface="Malgun Gothic Semilight"/>
              </a:rPr>
              <a:t>를</a:t>
            </a:r>
            <a:r>
              <a:rPr lang="ko-KR" altLang="en-US" sz="1600" dirty="0">
                <a:ea typeface="Malgun Gothic Semilight"/>
                <a:cs typeface="Malgun Gothic Semilight"/>
              </a:rPr>
              <a:t> 사용했고</a:t>
            </a:r>
            <a:r>
              <a:rPr lang="en-US" altLang="ko-KR" sz="1600" dirty="0">
                <a:ea typeface="Malgun Gothic Semilight"/>
                <a:cs typeface="Malgun Gothic Semilight"/>
              </a:rPr>
              <a:t>,</a:t>
            </a:r>
            <a:r>
              <a:rPr lang="ko-KR" altLang="en-US" sz="1600" dirty="0">
                <a:ea typeface="Malgun Gothic Semilight"/>
                <a:cs typeface="Malgun Gothic Semilight"/>
              </a:rPr>
              <a:t> </a:t>
            </a:r>
            <a:r>
              <a:rPr lang="en-US" altLang="ko-KR" sz="1600" dirty="0">
                <a:ea typeface="Malgun Gothic Semilight"/>
                <a:cs typeface="Malgun Gothic Semilight"/>
              </a:rPr>
              <a:t>D</a:t>
            </a:r>
            <a:r>
              <a:rPr lang="ko-KR" altLang="en-US" sz="1600" dirty="0">
                <a:ea typeface="Malgun Gothic Semilight"/>
                <a:cs typeface="Malgun Gothic Semilight"/>
              </a:rPr>
              <a:t>는 오로지 </a:t>
            </a:r>
            <a:r>
              <a:rPr lang="en-US" altLang="ko-KR" sz="1600" dirty="0">
                <a:ea typeface="Malgun Gothic Semilight"/>
                <a:cs typeface="Malgun Gothic Semilight"/>
              </a:rPr>
              <a:t>3x3</a:t>
            </a:r>
            <a:r>
              <a:rPr lang="ko-KR" altLang="en-US" sz="1600" dirty="0">
                <a:ea typeface="Malgun Gothic Semilight"/>
                <a:cs typeface="Malgun Gothic Semilight"/>
              </a:rPr>
              <a:t> </a:t>
            </a:r>
            <a:r>
              <a:rPr lang="en-US" altLang="ko-KR" sz="1600" dirty="0" err="1">
                <a:ea typeface="Malgun Gothic Semilight"/>
                <a:cs typeface="Malgun Gothic Semilight"/>
              </a:rPr>
              <a:t>conv.layer</a:t>
            </a:r>
            <a:r>
              <a:rPr lang="ko-KR" altLang="en-US" sz="1600" dirty="0">
                <a:ea typeface="Malgun Gothic Semilight"/>
                <a:cs typeface="Malgun Gothic Semilight"/>
              </a:rPr>
              <a:t>만을 사용했다</a:t>
            </a:r>
            <a:r>
              <a:rPr lang="en-US" altLang="ko-KR" sz="1600" dirty="0">
                <a:ea typeface="Malgun Gothic Semilight"/>
                <a:cs typeface="Malgun Gothic Semilight"/>
              </a:rPr>
              <a:t>.</a:t>
            </a:r>
            <a:r>
              <a:rPr lang="ko-KR" altLang="en-US" sz="1600" dirty="0">
                <a:ea typeface="Malgun Gothic Semilight"/>
                <a:cs typeface="Malgun Gothic Semilight"/>
              </a:rPr>
              <a:t> </a:t>
            </a:r>
            <a:r>
              <a:rPr lang="ko-KR" altLang="en-US" sz="1600" b="1" dirty="0">
                <a:ea typeface="Malgun Gothic Semilight"/>
                <a:cs typeface="Malgun Gothic Semilight"/>
              </a:rPr>
              <a:t>필요한 만큼의 </a:t>
            </a:r>
            <a:r>
              <a:rPr lang="en-US" altLang="ko-KR" sz="1600" b="1" dirty="0">
                <a:ea typeface="Malgun Gothic Semilight"/>
                <a:cs typeface="Malgun Gothic Semilight"/>
              </a:rPr>
              <a:t>receptive</a:t>
            </a:r>
            <a:r>
              <a:rPr lang="ko-KR" altLang="en-US" sz="1600" b="1" dirty="0">
                <a:ea typeface="Malgun Gothic Semilight"/>
                <a:cs typeface="Malgun Gothic Semilight"/>
              </a:rPr>
              <a:t> </a:t>
            </a:r>
            <a:r>
              <a:rPr lang="en-US" altLang="ko-KR" sz="1600" b="1" dirty="0">
                <a:ea typeface="Malgun Gothic Semilight"/>
                <a:cs typeface="Malgun Gothic Semilight"/>
              </a:rPr>
              <a:t>field</a:t>
            </a:r>
            <a:r>
              <a:rPr lang="ko-KR" altLang="en-US" sz="1600" b="1" dirty="0" err="1">
                <a:ea typeface="Malgun Gothic Semilight"/>
                <a:cs typeface="Malgun Gothic Semilight"/>
              </a:rPr>
              <a:t>를</a:t>
            </a:r>
            <a:r>
              <a:rPr lang="ko-KR" altLang="en-US" sz="1600" b="1" dirty="0">
                <a:ea typeface="Malgun Gothic Semilight"/>
                <a:cs typeface="Malgun Gothic Semilight"/>
              </a:rPr>
              <a:t> 사용하여 공간적인 특징을 잘 잡아내는 것도 중요하다</a:t>
            </a:r>
            <a:r>
              <a:rPr lang="ko-KR" altLang="en-US" sz="1600" dirty="0">
                <a:ea typeface="Malgun Gothic Semilight"/>
                <a:cs typeface="Malgun Gothic Semilight"/>
              </a:rPr>
              <a:t>는 것을 알 수 있다</a:t>
            </a:r>
            <a:r>
              <a:rPr lang="en-US" altLang="ko-KR" sz="1600" dirty="0">
                <a:ea typeface="Malgun Gothic Semilight"/>
                <a:cs typeface="Malgun Gothic Semilight"/>
              </a:rPr>
              <a:t>.</a:t>
            </a:r>
            <a:endParaRPr lang="ko-KR" altLang="en-US" sz="1600" dirty="0">
              <a:ea typeface="Malgun Gothic Semilight"/>
              <a:cs typeface="Malgun Gothic Semilight"/>
            </a:endParaRPr>
          </a:p>
          <a:p>
            <a:endParaRPr lang="en-US" altLang="ko-KR" sz="1600" dirty="0">
              <a:ea typeface="Malgun Gothic Semilight"/>
              <a:cs typeface="Malgun Gothic Semilight"/>
            </a:endParaRPr>
          </a:p>
          <a:p>
            <a:r>
              <a:rPr lang="ko-KR" altLang="en-US" sz="1600" dirty="0">
                <a:ea typeface="+mn-lt"/>
                <a:cs typeface="+mn-lt"/>
              </a:rPr>
              <a:t>  마지막으로</a:t>
            </a:r>
            <a:r>
              <a:rPr lang="en-US" altLang="ko-KR" sz="1600" dirty="0">
                <a:ea typeface="+mn-lt"/>
                <a:cs typeface="+mn-lt"/>
              </a:rPr>
              <a:t>,</a:t>
            </a:r>
            <a:r>
              <a:rPr lang="ko-KR" altLang="en-US" sz="1600" dirty="0">
                <a:ea typeface="+mn-lt"/>
                <a:cs typeface="+mn-lt"/>
              </a:rPr>
              <a:t> 훈련 시 이미지 스케일에 변화를 주는 것</a:t>
            </a:r>
            <a:r>
              <a:rPr lang="en-US" altLang="ko-KR" sz="1600" dirty="0">
                <a:ea typeface="+mn-lt"/>
                <a:cs typeface="+mn-lt"/>
              </a:rPr>
              <a:t>(S</a:t>
            </a:r>
            <a:r>
              <a:rPr lang="ko-KR" altLang="en-US" sz="1600" dirty="0">
                <a:ea typeface="+mn-lt"/>
                <a:cs typeface="+mn-lt"/>
              </a:rPr>
              <a:t> </a:t>
            </a:r>
            <a:r>
              <a:rPr lang="en-US" altLang="ko-KR" sz="1600" dirty="0">
                <a:ea typeface="+mn-lt"/>
                <a:cs typeface="+mn-lt"/>
              </a:rPr>
              <a:t>=</a:t>
            </a:r>
            <a:r>
              <a:rPr lang="ko-KR" altLang="en-US" sz="1600" dirty="0">
                <a:ea typeface="+mn-lt"/>
                <a:cs typeface="+mn-lt"/>
              </a:rPr>
              <a:t> </a:t>
            </a:r>
            <a:r>
              <a:rPr lang="en-US" altLang="ko-KR" sz="1600" dirty="0">
                <a:ea typeface="+mn-lt"/>
                <a:cs typeface="+mn-lt"/>
              </a:rPr>
              <a:t>256</a:t>
            </a:r>
            <a:r>
              <a:rPr lang="ko-KR" altLang="en-US" sz="1600" dirty="0">
                <a:ea typeface="+mn-lt"/>
                <a:cs typeface="+mn-lt"/>
              </a:rPr>
              <a:t> </a:t>
            </a:r>
            <a:r>
              <a:rPr lang="en-US" altLang="ko-KR" sz="1600" dirty="0">
                <a:ea typeface="+mn-lt"/>
                <a:cs typeface="+mn-lt"/>
              </a:rPr>
              <a:t>~</a:t>
            </a:r>
            <a:r>
              <a:rPr lang="ko-KR" altLang="en-US" sz="1600" dirty="0">
                <a:ea typeface="+mn-lt"/>
                <a:cs typeface="+mn-lt"/>
              </a:rPr>
              <a:t> </a:t>
            </a:r>
            <a:r>
              <a:rPr lang="en-US" altLang="ko-KR" sz="1600" dirty="0">
                <a:ea typeface="+mn-lt"/>
                <a:cs typeface="+mn-lt"/>
              </a:rPr>
              <a:t>512)</a:t>
            </a:r>
            <a:r>
              <a:rPr lang="ko-KR" altLang="en-US" sz="1600" dirty="0">
                <a:ea typeface="+mn-lt"/>
                <a:cs typeface="+mn-lt"/>
              </a:rPr>
              <a:t>이 스케일을 고정하는 것보다 훨씬 더 성능을 높여준다는 것을 확인하였다</a:t>
            </a:r>
            <a:r>
              <a:rPr lang="en-US" altLang="ko-KR" sz="1600" dirty="0">
                <a:ea typeface="+mn-lt"/>
                <a:cs typeface="+mn-lt"/>
              </a:rPr>
              <a:t>.</a:t>
            </a:r>
            <a:r>
              <a:rPr lang="ko-KR" altLang="en-US" sz="1600" dirty="0">
                <a:ea typeface="+mn-lt"/>
                <a:cs typeface="+mn-lt"/>
              </a:rPr>
              <a:t> 이를 통해 훈련 시 스케일 변화를 사용한 데이터 증강이 도움이 된다는 것을 확인할 수 있다</a:t>
            </a:r>
            <a:r>
              <a:rPr lang="en-US" altLang="ko-KR" sz="1600" dirty="0">
                <a:ea typeface="+mn-lt"/>
                <a:cs typeface="+mn-lt"/>
              </a:rPr>
              <a:t>.</a:t>
            </a:r>
            <a:endParaRPr lang="ko-KR" altLang="en-US">
              <a:ea typeface="+mn-lt"/>
              <a:cs typeface="+mn-lt"/>
            </a:endParaRPr>
          </a:p>
          <a:p>
            <a:endParaRPr lang="en-US" altLang="ko-KR" sz="1600" dirty="0">
              <a:ea typeface="Malgun Gothic Semilight"/>
              <a:cs typeface="Malgun Gothic Semilight"/>
            </a:endParaRPr>
          </a:p>
          <a:p>
            <a:r>
              <a:rPr lang="ko-KR" altLang="en-US" sz="1600" dirty="0">
                <a:ea typeface="+mn-lt"/>
                <a:cs typeface="+mn-lt"/>
              </a:rPr>
              <a:t>추가적으로 </a:t>
            </a:r>
            <a:r>
              <a:rPr lang="en-US" sz="1600" b="1" dirty="0">
                <a:ea typeface="+mn-lt"/>
                <a:cs typeface="+mn-lt"/>
              </a:rPr>
              <a:t>B</a:t>
            </a:r>
            <a:r>
              <a:rPr lang="ko-KR" altLang="en-US" sz="1600" b="1" dirty="0">
                <a:ea typeface="+mn-lt"/>
                <a:cs typeface="+mn-lt"/>
              </a:rPr>
              <a:t>네트워크</a:t>
            </a:r>
            <a:r>
              <a:rPr lang="ko-KR" altLang="en-US" sz="1600" dirty="0">
                <a:ea typeface="+mn-lt"/>
                <a:cs typeface="+mn-lt"/>
              </a:rPr>
              <a:t>와 </a:t>
            </a:r>
            <a:r>
              <a:rPr lang="en-US" sz="1600" b="1" dirty="0">
                <a:ea typeface="+mn-lt"/>
                <a:cs typeface="+mn-lt"/>
              </a:rPr>
              <a:t>B</a:t>
            </a:r>
            <a:r>
              <a:rPr lang="ko-KR" altLang="en-US" sz="1600" b="1" dirty="0">
                <a:ea typeface="+mn-lt"/>
                <a:cs typeface="+mn-lt"/>
              </a:rPr>
              <a:t>네트워크에서 두 개의 </a:t>
            </a:r>
            <a:r>
              <a:rPr lang="en-US" sz="1600" b="1" dirty="0">
                <a:ea typeface="+mn-lt"/>
                <a:cs typeface="+mn-lt"/>
              </a:rPr>
              <a:t>3x3</a:t>
            </a:r>
            <a:r>
              <a:rPr lang="ko-KR" altLang="en-US" sz="1600" b="1" dirty="0">
                <a:ea typeface="+mn-lt"/>
                <a:cs typeface="+mn-lt"/>
              </a:rPr>
              <a:t> </a:t>
            </a:r>
            <a:r>
              <a:rPr lang="en-US" sz="1600" b="1" dirty="0">
                <a:ea typeface="+mn-lt"/>
                <a:cs typeface="+mn-lt"/>
              </a:rPr>
              <a:t>conv.</a:t>
            </a:r>
            <a:r>
              <a:rPr lang="ko-KR" altLang="en-US" sz="1600" b="1" dirty="0">
                <a:ea typeface="+mn-lt"/>
                <a:cs typeface="+mn-lt"/>
              </a:rPr>
              <a:t> </a:t>
            </a:r>
            <a:r>
              <a:rPr lang="en-US" sz="1600" b="1" dirty="0">
                <a:ea typeface="+mn-lt"/>
                <a:cs typeface="+mn-lt"/>
              </a:rPr>
              <a:t>layer</a:t>
            </a:r>
            <a:r>
              <a:rPr lang="ko-KR" altLang="en-US" sz="1600" b="1" dirty="0" err="1">
                <a:ea typeface="+mn-lt"/>
                <a:cs typeface="+mn-lt"/>
              </a:rPr>
              <a:t>를</a:t>
            </a:r>
            <a:r>
              <a:rPr lang="ko-KR" altLang="en-US" sz="1600" b="1" dirty="0">
                <a:ea typeface="+mn-lt"/>
                <a:cs typeface="+mn-lt"/>
              </a:rPr>
              <a:t> 하나의 </a:t>
            </a:r>
            <a:r>
              <a:rPr lang="en-US" sz="1600" b="1" dirty="0">
                <a:ea typeface="+mn-lt"/>
                <a:cs typeface="+mn-lt"/>
              </a:rPr>
              <a:t>5x5</a:t>
            </a:r>
            <a:r>
              <a:rPr lang="ko-KR" altLang="en-US" sz="1600" b="1" dirty="0">
                <a:ea typeface="+mn-lt"/>
                <a:cs typeface="+mn-lt"/>
              </a:rPr>
              <a:t> </a:t>
            </a:r>
            <a:r>
              <a:rPr lang="en-US" sz="1600" b="1" dirty="0" err="1">
                <a:ea typeface="+mn-lt"/>
                <a:cs typeface="+mn-lt"/>
              </a:rPr>
              <a:t>conv.layer</a:t>
            </a:r>
            <a:r>
              <a:rPr lang="ko-KR" altLang="en-US" sz="1600" b="1" dirty="0">
                <a:ea typeface="+mn-lt"/>
                <a:cs typeface="+mn-lt"/>
              </a:rPr>
              <a:t>로 바꾼 네트워크</a:t>
            </a:r>
            <a:r>
              <a:rPr lang="ko-KR" altLang="en-US" sz="1600" dirty="0">
                <a:ea typeface="+mn-lt"/>
                <a:cs typeface="+mn-lt"/>
              </a:rPr>
              <a:t>를 만들어서 </a:t>
            </a:r>
            <a:r>
              <a:rPr lang="ko-KR" altLang="en-US" sz="1600" dirty="0" err="1">
                <a:ea typeface="+mn-lt"/>
                <a:cs typeface="+mn-lt"/>
              </a:rPr>
              <a:t>비교했었는데</a:t>
            </a:r>
            <a:r>
              <a:rPr lang="en-US" sz="1600" dirty="0">
                <a:ea typeface="+mn-lt"/>
                <a:cs typeface="+mn-lt"/>
              </a:rPr>
              <a:t>,</a:t>
            </a:r>
            <a:r>
              <a:rPr lang="ko-KR" altLang="en-US" sz="1600" dirty="0">
                <a:ea typeface="+mn-lt"/>
                <a:cs typeface="+mn-lt"/>
              </a:rPr>
              <a:t> 더 얕은 네트워크의 </a:t>
            </a:r>
            <a:r>
              <a:rPr lang="en-US" sz="1600" dirty="0">
                <a:ea typeface="+mn-lt"/>
                <a:cs typeface="+mn-lt"/>
              </a:rPr>
              <a:t>top-1</a:t>
            </a:r>
            <a:r>
              <a:rPr lang="ko-KR" altLang="en-US" sz="1600" dirty="0">
                <a:ea typeface="+mn-lt"/>
                <a:cs typeface="+mn-lt"/>
              </a:rPr>
              <a:t> </a:t>
            </a:r>
            <a:r>
              <a:rPr lang="en-US" sz="1600" dirty="0">
                <a:ea typeface="+mn-lt"/>
                <a:cs typeface="+mn-lt"/>
              </a:rPr>
              <a:t>error</a:t>
            </a:r>
            <a:r>
              <a:rPr lang="ko-KR" altLang="en-US" sz="1600" dirty="0">
                <a:ea typeface="+mn-lt"/>
                <a:cs typeface="+mn-lt"/>
              </a:rPr>
              <a:t>가 </a:t>
            </a:r>
            <a:r>
              <a:rPr lang="en-US" sz="1600" dirty="0">
                <a:ea typeface="+mn-lt"/>
                <a:cs typeface="+mn-lt"/>
              </a:rPr>
              <a:t>B</a:t>
            </a:r>
            <a:r>
              <a:rPr lang="ko-KR" altLang="en-US" sz="1600" dirty="0">
                <a:ea typeface="+mn-lt"/>
                <a:cs typeface="+mn-lt"/>
              </a:rPr>
              <a:t>네트워크보다 </a:t>
            </a:r>
            <a:r>
              <a:rPr lang="en-US" sz="1600" dirty="0">
                <a:ea typeface="+mn-lt"/>
                <a:cs typeface="+mn-lt"/>
              </a:rPr>
              <a:t>7%</a:t>
            </a:r>
            <a:r>
              <a:rPr lang="ko-KR" altLang="en-US" sz="1600" dirty="0">
                <a:ea typeface="+mn-lt"/>
                <a:cs typeface="+mn-lt"/>
              </a:rPr>
              <a:t>가량 더 높았다</a:t>
            </a:r>
            <a:r>
              <a:rPr lang="en-US" sz="1600" dirty="0">
                <a:ea typeface="+mn-lt"/>
                <a:cs typeface="+mn-lt"/>
              </a:rPr>
              <a:t>.</a:t>
            </a:r>
            <a:r>
              <a:rPr lang="ko-KR" altLang="en-US" sz="1600" dirty="0">
                <a:ea typeface="+mn-lt"/>
                <a:cs typeface="+mn-lt"/>
              </a:rPr>
              <a:t> 이를 통해 </a:t>
            </a:r>
            <a:r>
              <a:rPr lang="en-US" sz="1600" b="1" dirty="0">
                <a:ea typeface="+mn-lt"/>
                <a:cs typeface="+mn-lt"/>
              </a:rPr>
              <a:t>[</a:t>
            </a:r>
            <a:r>
              <a:rPr lang="en-US" sz="1600" b="1" dirty="0" err="1">
                <a:ea typeface="+mn-lt"/>
                <a:cs typeface="+mn-lt"/>
              </a:rPr>
              <a:t>깊은</a:t>
            </a:r>
            <a:r>
              <a:rPr lang="en-US" sz="1600" b="1" dirty="0">
                <a:ea typeface="+mn-lt"/>
                <a:cs typeface="+mn-lt"/>
              </a:rPr>
              <a:t> 망</a:t>
            </a:r>
            <a:r>
              <a:rPr lang="ko-KR" altLang="en-US" sz="1600" b="1" dirty="0">
                <a:ea typeface="+mn-lt"/>
                <a:cs typeface="+mn-lt"/>
              </a:rPr>
              <a:t> </a:t>
            </a:r>
            <a:r>
              <a:rPr lang="en-US" sz="1600" b="1" dirty="0">
                <a:ea typeface="+mn-lt"/>
                <a:cs typeface="+mn-lt"/>
              </a:rPr>
              <a:t>+</a:t>
            </a:r>
            <a:r>
              <a:rPr lang="ko-KR" altLang="en-US" sz="1600" b="1" dirty="0">
                <a:ea typeface="+mn-lt"/>
                <a:cs typeface="+mn-lt"/>
              </a:rPr>
              <a:t> 작은 필터</a:t>
            </a:r>
            <a:r>
              <a:rPr lang="en-US" sz="1600" b="1" dirty="0">
                <a:ea typeface="+mn-lt"/>
                <a:cs typeface="+mn-lt"/>
              </a:rPr>
              <a:t>]</a:t>
            </a:r>
            <a:r>
              <a:rPr lang="ko-KR" altLang="en-US" sz="1600" dirty="0">
                <a:ea typeface="+mn-lt"/>
                <a:cs typeface="+mn-lt"/>
              </a:rPr>
              <a:t>가 </a:t>
            </a:r>
            <a:r>
              <a:rPr lang="en-US" sz="1600" b="1" dirty="0">
                <a:ea typeface="+mn-lt"/>
                <a:cs typeface="+mn-lt"/>
              </a:rPr>
              <a:t>[</a:t>
            </a:r>
            <a:r>
              <a:rPr lang="en-US" sz="1600" b="1" dirty="0" err="1">
                <a:ea typeface="+mn-lt"/>
                <a:cs typeface="+mn-lt"/>
              </a:rPr>
              <a:t>얕은</a:t>
            </a:r>
            <a:r>
              <a:rPr lang="en-US" sz="1600" b="1" dirty="0">
                <a:ea typeface="+mn-lt"/>
                <a:cs typeface="+mn-lt"/>
              </a:rPr>
              <a:t> 망</a:t>
            </a:r>
            <a:r>
              <a:rPr lang="ko-KR" altLang="en-US" sz="1600" b="1" dirty="0">
                <a:ea typeface="+mn-lt"/>
                <a:cs typeface="+mn-lt"/>
              </a:rPr>
              <a:t> </a:t>
            </a:r>
            <a:r>
              <a:rPr lang="en-US" sz="1600" b="1" dirty="0">
                <a:ea typeface="+mn-lt"/>
                <a:cs typeface="+mn-lt"/>
              </a:rPr>
              <a:t>+</a:t>
            </a:r>
            <a:r>
              <a:rPr lang="ko-KR" altLang="en-US" sz="1600" b="1" dirty="0">
                <a:ea typeface="+mn-lt"/>
                <a:cs typeface="+mn-lt"/>
              </a:rPr>
              <a:t> 큰 필터</a:t>
            </a:r>
            <a:r>
              <a:rPr lang="en-US" sz="1600" b="1" dirty="0">
                <a:ea typeface="+mn-lt"/>
                <a:cs typeface="+mn-lt"/>
              </a:rPr>
              <a:t>]</a:t>
            </a:r>
            <a:r>
              <a:rPr lang="ko-KR" altLang="en-US" sz="1600" dirty="0">
                <a:ea typeface="+mn-lt"/>
                <a:cs typeface="+mn-lt"/>
              </a:rPr>
              <a:t>보다 더 성능이 좋다는 것을 확인할 수 있다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>
              <a:ea typeface="Malgun Gothic Semilight"/>
              <a:cs typeface="Malgun Gothic Semilight"/>
            </a:endParaRPr>
          </a:p>
          <a:p>
            <a:endParaRPr lang="ko-KR" sz="1600" dirty="0">
              <a:ea typeface="Malgun Gothic Semilight"/>
              <a:cs typeface="Malgun Gothic Semilight"/>
            </a:endParaRPr>
          </a:p>
        </p:txBody>
      </p:sp>
      <p:pic>
        <p:nvPicPr>
          <p:cNvPr id="3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0DA871E-8F69-837E-17CC-3911E6754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6" y="1615999"/>
            <a:ext cx="5970494" cy="382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86539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2E4"/>
      </a:lt2>
      <a:accent1>
        <a:srgbClr val="81AA9D"/>
      </a:accent1>
      <a:accent2>
        <a:srgbClr val="76A8AD"/>
      </a:accent2>
      <a:accent3>
        <a:srgbClr val="8AA4C0"/>
      </a:accent3>
      <a:accent4>
        <a:srgbClr val="7F83BA"/>
      </a:accent4>
      <a:accent5>
        <a:srgbClr val="A796C6"/>
      </a:accent5>
      <a:accent6>
        <a:srgbClr val="AC7FBA"/>
      </a:accent6>
      <a:hlink>
        <a:srgbClr val="AE697F"/>
      </a:hlink>
      <a:folHlink>
        <a:srgbClr val="7F7F7F"/>
      </a:folHlink>
    </a:clrScheme>
    <a:fontScheme name="Madrid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MadridVTI</vt:lpstr>
      <vt:lpstr>큰 이미지 인식을 위한  매우 심층적인 합성곱 네트워크</vt:lpstr>
      <vt:lpstr>목차</vt:lpstr>
      <vt:lpstr>VGG16 소개</vt:lpstr>
      <vt:lpstr>다른 모델과의 차이점</vt:lpstr>
      <vt:lpstr>VGG16 구조</vt:lpstr>
      <vt:lpstr>VGG16 구조</vt:lpstr>
      <vt:lpstr>VGG16 구조</vt:lpstr>
      <vt:lpstr>VGG16 구조</vt:lpstr>
      <vt:lpstr>VGG16 구조</vt:lpstr>
      <vt:lpstr>VGG16 구조</vt:lpstr>
      <vt:lpstr>VGG16 구조</vt:lpstr>
      <vt:lpstr>VGG16 구조</vt:lpstr>
      <vt:lpstr>VGG16 구조</vt:lpstr>
      <vt:lpstr>VGG16 구조</vt:lpstr>
      <vt:lpstr>VGG16 구조</vt:lpstr>
      <vt:lpstr>VGG16 구조</vt:lpstr>
      <vt:lpstr>VGG16 구조</vt:lpstr>
      <vt:lpstr>VGG16 구조</vt:lpstr>
      <vt:lpstr>VGG16 구조</vt:lpstr>
      <vt:lpstr>VGG16 구조</vt:lpstr>
      <vt:lpstr>VGG16 구조</vt:lpstr>
      <vt:lpstr>마무리</vt:lpstr>
      <vt:lpstr>마무리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639</cp:revision>
  <dcterms:created xsi:type="dcterms:W3CDTF">2022-09-07T08:09:17Z</dcterms:created>
  <dcterms:modified xsi:type="dcterms:W3CDTF">2022-10-08T05:34:11Z</dcterms:modified>
</cp:coreProperties>
</file>